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drawings/drawing1.xml" ContentType="application/vnd.openxmlformats-officedocument.drawingml.chartshape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charts/chart2.xml" ContentType="application/vnd.openxmlformats-officedocument.drawingml.chart+xml"/>
  <Override PartName="/ppt/drawings/drawing2.xml" ContentType="application/vnd.openxmlformats-officedocument.drawingml.chartshapes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charts/chart3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1.xml" ContentType="application/vnd.openxmlformats-officedocument.presentationml.notesSlide+xml"/>
  <Override PartName="/ppt/charts/chart4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32.xml" ContentType="application/vnd.openxmlformats-officedocument.presentationml.notesSlide+xml"/>
  <Override PartName="/ppt/charts/chart5.xml" ContentType="application/vnd.openxmlformats-officedocument.drawingml.chart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charts/chart6.xml" ContentType="application/vnd.openxmlformats-officedocument.drawingml.chart+xml"/>
  <Override PartName="/ppt/drawings/drawing3.xml" ContentType="application/vnd.openxmlformats-officedocument.drawingml.chartshapes+xml"/>
  <Override PartName="/ppt/notesSlides/notesSlide36.xml" ContentType="application/vnd.openxmlformats-officedocument.presentationml.notesSlide+xml"/>
  <Override PartName="/ppt/charts/chart7.xml" ContentType="application/vnd.openxmlformats-officedocument.drawingml.chart+xml"/>
  <Override PartName="/ppt/drawings/drawing4.xml" ContentType="application/vnd.openxmlformats-officedocument.drawingml.chartshapes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charts/chart8.xml" ContentType="application/vnd.openxmlformats-officedocument.drawingml.chart+xml"/>
  <Override PartName="/ppt/drawings/drawing5.xml" ContentType="application/vnd.openxmlformats-officedocument.drawingml.chartshapes+xml"/>
  <Override PartName="/ppt/notesSlides/notesSlide51.xml" ContentType="application/vnd.openxmlformats-officedocument.presentationml.notesSlide+xml"/>
  <Override PartName="/ppt/charts/chart9.xml" ContentType="application/vnd.openxmlformats-officedocument.drawingml.chart+xml"/>
  <Override PartName="/ppt/notesSlides/notesSlide52.xml" ContentType="application/vnd.openxmlformats-officedocument.presentationml.notesSlide+xml"/>
  <Override PartName="/ppt/charts/chart10.xml" ContentType="application/vnd.openxmlformats-officedocument.drawingml.chart+xml"/>
  <Override PartName="/ppt/drawings/drawing6.xml" ContentType="application/vnd.openxmlformats-officedocument.drawingml.chartshapes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charts/chart11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7" r:id="rId1"/>
  </p:sldMasterIdLst>
  <p:notesMasterIdLst>
    <p:notesMasterId r:id="rId63"/>
  </p:notesMasterIdLst>
  <p:handoutMasterIdLst>
    <p:handoutMasterId r:id="rId64"/>
  </p:handoutMasterIdLst>
  <p:sldIdLst>
    <p:sldId id="256" r:id="rId2"/>
    <p:sldId id="349" r:id="rId3"/>
    <p:sldId id="257" r:id="rId4"/>
    <p:sldId id="306" r:id="rId5"/>
    <p:sldId id="307" r:id="rId6"/>
    <p:sldId id="345" r:id="rId7"/>
    <p:sldId id="311" r:id="rId8"/>
    <p:sldId id="313" r:id="rId9"/>
    <p:sldId id="342" r:id="rId10"/>
    <p:sldId id="262" r:id="rId11"/>
    <p:sldId id="263" r:id="rId12"/>
    <p:sldId id="269" r:id="rId13"/>
    <p:sldId id="270" r:id="rId14"/>
    <p:sldId id="271" r:id="rId15"/>
    <p:sldId id="272" r:id="rId16"/>
    <p:sldId id="273" r:id="rId17"/>
    <p:sldId id="314" r:id="rId18"/>
    <p:sldId id="346" r:id="rId19"/>
    <p:sldId id="318" r:id="rId20"/>
    <p:sldId id="321" r:id="rId21"/>
    <p:sldId id="320" r:id="rId22"/>
    <p:sldId id="344" r:id="rId23"/>
    <p:sldId id="277" r:id="rId24"/>
    <p:sldId id="289" r:id="rId25"/>
    <p:sldId id="279" r:id="rId26"/>
    <p:sldId id="322" r:id="rId27"/>
    <p:sldId id="280" r:id="rId28"/>
    <p:sldId id="282" r:id="rId29"/>
    <p:sldId id="283" r:id="rId30"/>
    <p:sldId id="293" r:id="rId31"/>
    <p:sldId id="323" r:id="rId32"/>
    <p:sldId id="291" r:id="rId33"/>
    <p:sldId id="292" r:id="rId34"/>
    <p:sldId id="294" r:id="rId35"/>
    <p:sldId id="295" r:id="rId36"/>
    <p:sldId id="324" r:id="rId37"/>
    <p:sldId id="325" r:id="rId38"/>
    <p:sldId id="327" r:id="rId39"/>
    <p:sldId id="329" r:id="rId40"/>
    <p:sldId id="330" r:id="rId41"/>
    <p:sldId id="331" r:id="rId42"/>
    <p:sldId id="336" r:id="rId43"/>
    <p:sldId id="332" r:id="rId44"/>
    <p:sldId id="334" r:id="rId45"/>
    <p:sldId id="335" r:id="rId46"/>
    <p:sldId id="338" r:id="rId47"/>
    <p:sldId id="340" r:id="rId48"/>
    <p:sldId id="284" r:id="rId49"/>
    <p:sldId id="347" r:id="rId50"/>
    <p:sldId id="301" r:id="rId51"/>
    <p:sldId id="302" r:id="rId52"/>
    <p:sldId id="303" r:id="rId53"/>
    <p:sldId id="304" r:id="rId54"/>
    <p:sldId id="348" r:id="rId55"/>
    <p:sldId id="287" r:id="rId56"/>
    <p:sldId id="350" r:id="rId57"/>
    <p:sldId id="341" r:id="rId58"/>
    <p:sldId id="288" r:id="rId59"/>
    <p:sldId id="260" r:id="rId60"/>
    <p:sldId id="275" r:id="rId61"/>
    <p:sldId id="297" r:id="rId62"/>
  </p:sldIdLst>
  <p:sldSz cx="9144000" cy="5143500" type="screen16x9"/>
  <p:notesSz cx="6858000" cy="9144000"/>
  <p:embeddedFontLst>
    <p:embeddedFont>
      <p:font typeface="Bahnschrift Light Condensed" panose="020B0502040204020203" pitchFamily="34" charset="0"/>
      <p:regular r:id="rId65"/>
    </p:embeddedFont>
    <p:embeddedFont>
      <p:font typeface="Cambria" panose="02040503050406030204" pitchFamily="18" charset="0"/>
      <p:regular r:id="rId66"/>
      <p:bold r:id="rId67"/>
      <p:italic r:id="rId68"/>
      <p:boldItalic r:id="rId69"/>
    </p:embeddedFont>
    <p:embeddedFont>
      <p:font typeface="Cambria Math" panose="02040503050406030204" pitchFamily="18" charset="0"/>
      <p:regular r:id="rId70"/>
    </p:embeddedFont>
    <p:embeddedFont>
      <p:font typeface="Helvetica Neue" panose="020B0604020202020204" charset="0"/>
      <p:regular r:id="rId71"/>
      <p:bold r:id="rId72"/>
      <p:italic r:id="rId73"/>
      <p:boldItalic r:id="rId74"/>
    </p:embeddedFont>
    <p:embeddedFont>
      <p:font typeface="Monotype Corsiva" panose="03010101010201010101" pitchFamily="66" charset="0"/>
      <p:italic r:id="rId7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635"/>
    <a:srgbClr val="337357"/>
    <a:srgbClr val="59CE8F"/>
    <a:srgbClr val="FF5D5D"/>
    <a:srgbClr val="D1FBFF"/>
    <a:srgbClr val="FF8575"/>
    <a:srgbClr val="FFC0B7"/>
    <a:srgbClr val="FF9C19"/>
    <a:srgbClr val="F9432B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37CDDE-001A-46BD-92F3-FD2F5B75D642}">
  <a:tblStyle styleId="{6937CDDE-001A-46BD-92F3-FD2F5B75D642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78909C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78909C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  <a:fill>
          <a:solidFill>
            <a:srgbClr val="78909C">
              <a:alpha val="20000"/>
            </a:srgb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78909C">
              <a:alpha val="20000"/>
            </a:srgbClr>
          </a:solidFill>
        </a:fill>
      </a:tcStyle>
    </a:band1V>
    <a:band2V>
      <a:tcTxStyle/>
      <a:tcStyle>
        <a:tcBdr/>
      </a:tcStyle>
    </a:band2V>
    <a:lastCol>
      <a:tcTxStyle b="on" i="off"/>
      <a:tcStyle>
        <a:tcBdr/>
      </a:tcStyle>
    </a:lastCol>
    <a:firstCol>
      <a:tcTxStyle b="on" i="off"/>
      <a:tcStyle>
        <a:tcBdr/>
      </a:tcStyle>
    </a:firstCol>
    <a:lastRow>
      <a:tcTxStyle b="on" i="off"/>
      <a:tcStyle>
        <a:tcBdr>
          <a:top>
            <a:ln w="12700" cap="flat" cmpd="sng">
              <a:solidFill>
                <a:srgbClr val="78909C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FFFFFF">
              <a:alpha val="0"/>
            </a:srgbClr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/>
      <a:tcStyle>
        <a:tcBdr>
          <a:bottom>
            <a:ln w="12700" cap="flat" cmpd="sng">
              <a:solidFill>
                <a:srgbClr val="78909C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rgbClr val="FFFFFF">
              <a:alpha val="0"/>
            </a:srgbClr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EF4C242-65D4-498B-B413-16474256E36E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391" autoAdjust="0"/>
    <p:restoredTop sz="95196" autoAdjust="0"/>
  </p:normalViewPr>
  <p:slideViewPr>
    <p:cSldViewPr snapToGrid="0">
      <p:cViewPr varScale="1">
        <p:scale>
          <a:sx n="108" d="100"/>
          <a:sy n="108" d="100"/>
        </p:scale>
        <p:origin x="528" y="8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6" d="100"/>
          <a:sy n="86" d="100"/>
        </p:scale>
        <p:origin x="3012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notesMaster" Target="notesMasters/notesMaster1.xml"/><Relationship Id="rId68" Type="http://schemas.openxmlformats.org/officeDocument/2006/relationships/font" Target="fonts/font4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2.fntdata"/><Relationship Id="rId74" Type="http://schemas.openxmlformats.org/officeDocument/2006/relationships/font" Target="fonts/font10.fntdata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handoutMaster" Target="handoutMasters/handoutMaster1.xml"/><Relationship Id="rId69" Type="http://schemas.openxmlformats.org/officeDocument/2006/relationships/font" Target="fonts/font5.fntdata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8.fntdata"/><Relationship Id="rId80" Type="http://schemas.microsoft.com/office/2016/11/relationships/changesInfo" Target="changesInfos/changesInfo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3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6.fntdata"/><Relationship Id="rId75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1.fntdata"/><Relationship Id="rId73" Type="http://schemas.openxmlformats.org/officeDocument/2006/relationships/font" Target="fonts/font9.fntdata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font" Target="fonts/font7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drea Furtado" userId="54379e07f441a9af" providerId="LiveId" clId="{EE416395-ACDB-4CA2-959F-FAD724849CFB}"/>
    <pc:docChg chg="undo redo custSel addSld delSld modSld sldOrd">
      <pc:chgData name="Andrea Furtado" userId="54379e07f441a9af" providerId="LiveId" clId="{EE416395-ACDB-4CA2-959F-FAD724849CFB}" dt="2024-06-26T07:40:53.695" v="1838" actId="1036"/>
      <pc:docMkLst>
        <pc:docMk/>
      </pc:docMkLst>
      <pc:sldChg chg="add">
        <pc:chgData name="Andrea Furtado" userId="54379e07f441a9af" providerId="LiveId" clId="{EE416395-ACDB-4CA2-959F-FAD724849CFB}" dt="2024-06-12T08:59:41.423" v="645"/>
        <pc:sldMkLst>
          <pc:docMk/>
          <pc:sldMk cId="1964116360" sldId="258"/>
        </pc:sldMkLst>
      </pc:sldChg>
      <pc:sldChg chg="add">
        <pc:chgData name="Andrea Furtado" userId="54379e07f441a9af" providerId="LiveId" clId="{EE416395-ACDB-4CA2-959F-FAD724849CFB}" dt="2024-06-12T08:59:41.423" v="645"/>
        <pc:sldMkLst>
          <pc:docMk/>
          <pc:sldMk cId="848937874" sldId="259"/>
        </pc:sldMkLst>
      </pc:sldChg>
      <pc:sldChg chg="add del mod modShow">
        <pc:chgData name="Andrea Furtado" userId="54379e07f441a9af" providerId="LiveId" clId="{EE416395-ACDB-4CA2-959F-FAD724849CFB}" dt="2024-06-12T08:59:37.495" v="644" actId="2696"/>
        <pc:sldMkLst>
          <pc:docMk/>
          <pc:sldMk cId="1255585384" sldId="260"/>
        </pc:sldMkLst>
      </pc:sldChg>
      <pc:sldChg chg="add del mod modShow">
        <pc:chgData name="Andrea Furtado" userId="54379e07f441a9af" providerId="LiveId" clId="{EE416395-ACDB-4CA2-959F-FAD724849CFB}" dt="2024-06-13T04:59:20.668" v="876" actId="47"/>
        <pc:sldMkLst>
          <pc:docMk/>
          <pc:sldMk cId="1351602989" sldId="261"/>
        </pc:sldMkLst>
      </pc:sldChg>
      <pc:sldChg chg="modSp mod">
        <pc:chgData name="Andrea Furtado" userId="54379e07f441a9af" providerId="LiveId" clId="{EE416395-ACDB-4CA2-959F-FAD724849CFB}" dt="2024-06-11T04:30:10.566" v="139" actId="20577"/>
        <pc:sldMkLst>
          <pc:docMk/>
          <pc:sldMk cId="0" sldId="263"/>
        </pc:sldMkLst>
        <pc:spChg chg="mod">
          <ac:chgData name="Andrea Furtado" userId="54379e07f441a9af" providerId="LiveId" clId="{EE416395-ACDB-4CA2-959F-FAD724849CFB}" dt="2024-06-11T04:30:10.566" v="139" actId="20577"/>
          <ac:spMkLst>
            <pc:docMk/>
            <pc:sldMk cId="0" sldId="263"/>
            <ac:spMk id="131" creationId="{00000000-0000-0000-0000-000000000000}"/>
          </ac:spMkLst>
        </pc:spChg>
      </pc:sldChg>
      <pc:sldChg chg="del mod modShow">
        <pc:chgData name="Andrea Furtado" userId="54379e07f441a9af" providerId="LiveId" clId="{EE416395-ACDB-4CA2-959F-FAD724849CFB}" dt="2024-06-13T04:59:21.871" v="877" actId="47"/>
        <pc:sldMkLst>
          <pc:docMk/>
          <pc:sldMk cId="875031358" sldId="264"/>
        </pc:sldMkLst>
      </pc:sldChg>
      <pc:sldChg chg="del mod modShow">
        <pc:chgData name="Andrea Furtado" userId="54379e07f441a9af" providerId="LiveId" clId="{EE416395-ACDB-4CA2-959F-FAD724849CFB}" dt="2024-06-12T08:59:49.541" v="646" actId="2696"/>
        <pc:sldMkLst>
          <pc:docMk/>
          <pc:sldMk cId="1426727772" sldId="265"/>
        </pc:sldMkLst>
      </pc:sldChg>
      <pc:sldChg chg="add">
        <pc:chgData name="Andrea Furtado" userId="54379e07f441a9af" providerId="LiveId" clId="{EE416395-ACDB-4CA2-959F-FAD724849CFB}" dt="2024-06-12T08:59:53.339" v="647"/>
        <pc:sldMkLst>
          <pc:docMk/>
          <pc:sldMk cId="1825023875" sldId="266"/>
        </pc:sldMkLst>
      </pc:sldChg>
      <pc:sldChg chg="del mod modShow">
        <pc:chgData name="Andrea Furtado" userId="54379e07f441a9af" providerId="LiveId" clId="{EE416395-ACDB-4CA2-959F-FAD724849CFB}" dt="2024-06-12T08:59:49.541" v="646" actId="2696"/>
        <pc:sldMkLst>
          <pc:docMk/>
          <pc:sldMk cId="2033834937" sldId="267"/>
        </pc:sldMkLst>
      </pc:sldChg>
      <pc:sldChg chg="add">
        <pc:chgData name="Andrea Furtado" userId="54379e07f441a9af" providerId="LiveId" clId="{EE416395-ACDB-4CA2-959F-FAD724849CFB}" dt="2024-06-12T08:59:53.339" v="647"/>
        <pc:sldMkLst>
          <pc:docMk/>
          <pc:sldMk cId="3798268777" sldId="268"/>
        </pc:sldMkLst>
      </pc:sldChg>
      <pc:sldChg chg="modSp mod modShow">
        <pc:chgData name="Andrea Furtado" userId="54379e07f441a9af" providerId="LiveId" clId="{EE416395-ACDB-4CA2-959F-FAD724849CFB}" dt="2024-06-11T04:34:48.262" v="145" actId="1036"/>
        <pc:sldMkLst>
          <pc:docMk/>
          <pc:sldMk cId="0" sldId="269"/>
        </pc:sldMkLst>
        <pc:spChg chg="mod">
          <ac:chgData name="Andrea Furtado" userId="54379e07f441a9af" providerId="LiveId" clId="{EE416395-ACDB-4CA2-959F-FAD724849CFB}" dt="2024-06-11T04:24:57.686" v="116" actId="14100"/>
          <ac:spMkLst>
            <pc:docMk/>
            <pc:sldMk cId="0" sldId="269"/>
            <ac:spMk id="196" creationId="{00000000-0000-0000-0000-000000000000}"/>
          </ac:spMkLst>
        </pc:spChg>
        <pc:spChg chg="mod">
          <ac:chgData name="Andrea Furtado" userId="54379e07f441a9af" providerId="LiveId" clId="{EE416395-ACDB-4CA2-959F-FAD724849CFB}" dt="2024-06-11T04:25:41.926" v="131" actId="1076"/>
          <ac:spMkLst>
            <pc:docMk/>
            <pc:sldMk cId="0" sldId="269"/>
            <ac:spMk id="197" creationId="{00000000-0000-0000-0000-000000000000}"/>
          </ac:spMkLst>
        </pc:spChg>
        <pc:spChg chg="mod">
          <ac:chgData name="Andrea Furtado" userId="54379e07f441a9af" providerId="LiveId" clId="{EE416395-ACDB-4CA2-959F-FAD724849CFB}" dt="2024-06-11T04:34:48.262" v="145" actId="1036"/>
          <ac:spMkLst>
            <pc:docMk/>
            <pc:sldMk cId="0" sldId="269"/>
            <ac:spMk id="213" creationId="{00000000-0000-0000-0000-000000000000}"/>
          </ac:spMkLst>
        </pc:spChg>
      </pc:sldChg>
      <pc:sldChg chg="addSp delSp modSp mod">
        <pc:chgData name="Andrea Furtado" userId="54379e07f441a9af" providerId="LiveId" clId="{EE416395-ACDB-4CA2-959F-FAD724849CFB}" dt="2024-06-10T06:33:30.084" v="79"/>
        <pc:sldMkLst>
          <pc:docMk/>
          <pc:sldMk cId="0" sldId="270"/>
        </pc:sldMkLst>
        <pc:spChg chg="add mod">
          <ac:chgData name="Andrea Furtado" userId="54379e07f441a9af" providerId="LiveId" clId="{EE416395-ACDB-4CA2-959F-FAD724849CFB}" dt="2024-06-10T06:33:30.084" v="79"/>
          <ac:spMkLst>
            <pc:docMk/>
            <pc:sldMk cId="0" sldId="270"/>
            <ac:spMk id="2" creationId="{14CAE1AD-CA20-3E18-F9B3-9B87751C4A46}"/>
          </ac:spMkLst>
        </pc:spChg>
        <pc:spChg chg="del mod">
          <ac:chgData name="Andrea Furtado" userId="54379e07f441a9af" providerId="LiveId" clId="{EE416395-ACDB-4CA2-959F-FAD724849CFB}" dt="2024-06-10T06:33:29.704" v="78" actId="478"/>
          <ac:spMkLst>
            <pc:docMk/>
            <pc:sldMk cId="0" sldId="270"/>
            <ac:spMk id="223" creationId="{00000000-0000-0000-0000-000000000000}"/>
          </ac:spMkLst>
        </pc:spChg>
      </pc:sldChg>
      <pc:sldChg chg="modSp mod">
        <pc:chgData name="Andrea Furtado" userId="54379e07f441a9af" providerId="LiveId" clId="{EE416395-ACDB-4CA2-959F-FAD724849CFB}" dt="2024-06-10T06:31:26.004" v="0" actId="404"/>
        <pc:sldMkLst>
          <pc:docMk/>
          <pc:sldMk cId="0" sldId="272"/>
        </pc:sldMkLst>
        <pc:spChg chg="mod">
          <ac:chgData name="Andrea Furtado" userId="54379e07f441a9af" providerId="LiveId" clId="{EE416395-ACDB-4CA2-959F-FAD724849CFB}" dt="2024-06-10T06:31:26.004" v="0" actId="404"/>
          <ac:spMkLst>
            <pc:docMk/>
            <pc:sldMk cId="0" sldId="272"/>
            <ac:spMk id="278" creationId="{00000000-0000-0000-0000-000000000000}"/>
          </ac:spMkLst>
        </pc:spChg>
      </pc:sldChg>
      <pc:sldChg chg="modSp mod">
        <pc:chgData name="Andrea Furtado" userId="54379e07f441a9af" providerId="LiveId" clId="{EE416395-ACDB-4CA2-959F-FAD724849CFB}" dt="2024-06-10T06:31:31.418" v="1" actId="404"/>
        <pc:sldMkLst>
          <pc:docMk/>
          <pc:sldMk cId="0" sldId="273"/>
        </pc:sldMkLst>
        <pc:spChg chg="mod">
          <ac:chgData name="Andrea Furtado" userId="54379e07f441a9af" providerId="LiveId" clId="{EE416395-ACDB-4CA2-959F-FAD724849CFB}" dt="2024-06-10T06:31:31.418" v="1" actId="404"/>
          <ac:spMkLst>
            <pc:docMk/>
            <pc:sldMk cId="0" sldId="273"/>
            <ac:spMk id="296" creationId="{00000000-0000-0000-0000-000000000000}"/>
          </ac:spMkLst>
        </pc:spChg>
      </pc:sldChg>
      <pc:sldChg chg="add setBg">
        <pc:chgData name="Andrea Furtado" userId="54379e07f441a9af" providerId="LiveId" clId="{EE416395-ACDB-4CA2-959F-FAD724849CFB}" dt="2024-06-12T09:00:11.949" v="649"/>
        <pc:sldMkLst>
          <pc:docMk/>
          <pc:sldMk cId="2014413506" sldId="274"/>
        </pc:sldMkLst>
      </pc:sldChg>
      <pc:sldChg chg="add setBg">
        <pc:chgData name="Andrea Furtado" userId="54379e07f441a9af" providerId="LiveId" clId="{EE416395-ACDB-4CA2-959F-FAD724849CFB}" dt="2024-06-12T09:00:11.949" v="649"/>
        <pc:sldMkLst>
          <pc:docMk/>
          <pc:sldMk cId="2254344860" sldId="275"/>
        </pc:sldMkLst>
      </pc:sldChg>
      <pc:sldChg chg="del">
        <pc:chgData name="Andrea Furtado" userId="54379e07f441a9af" providerId="LiveId" clId="{EE416395-ACDB-4CA2-959F-FAD724849CFB}" dt="2024-06-12T08:56:43.653" v="637" actId="47"/>
        <pc:sldMkLst>
          <pc:docMk/>
          <pc:sldMk cId="0" sldId="278"/>
        </pc:sldMkLst>
      </pc:sldChg>
      <pc:sldChg chg="delSp mod modTransition">
        <pc:chgData name="Andrea Furtado" userId="54379e07f441a9af" providerId="LiveId" clId="{EE416395-ACDB-4CA2-959F-FAD724849CFB}" dt="2024-06-14T04:53:17.314" v="1411"/>
        <pc:sldMkLst>
          <pc:docMk/>
          <pc:sldMk cId="0" sldId="279"/>
        </pc:sldMkLst>
        <pc:spChg chg="del">
          <ac:chgData name="Andrea Furtado" userId="54379e07f441a9af" providerId="LiveId" clId="{EE416395-ACDB-4CA2-959F-FAD724849CFB}" dt="2024-06-12T08:56:52.040" v="640" actId="478"/>
          <ac:spMkLst>
            <pc:docMk/>
            <pc:sldMk cId="0" sldId="279"/>
            <ac:spMk id="410" creationId="{00000000-0000-0000-0000-000000000000}"/>
          </ac:spMkLst>
        </pc:spChg>
      </pc:sldChg>
      <pc:sldChg chg="addSp modSp mod">
        <pc:chgData name="Andrea Furtado" userId="54379e07f441a9af" providerId="LiveId" clId="{EE416395-ACDB-4CA2-959F-FAD724849CFB}" dt="2024-06-14T05:09:42.018" v="1577" actId="14100"/>
        <pc:sldMkLst>
          <pc:docMk/>
          <pc:sldMk cId="0" sldId="280"/>
        </pc:sldMkLst>
        <pc:spChg chg="add mod">
          <ac:chgData name="Andrea Furtado" userId="54379e07f441a9af" providerId="LiveId" clId="{EE416395-ACDB-4CA2-959F-FAD724849CFB}" dt="2024-06-14T05:09:09.319" v="1571" actId="1076"/>
          <ac:spMkLst>
            <pc:docMk/>
            <pc:sldMk cId="0" sldId="280"/>
            <ac:spMk id="4" creationId="{574A723C-6D54-48B2-7B83-386097814C92}"/>
          </ac:spMkLst>
        </pc:spChg>
        <pc:spChg chg="mod">
          <ac:chgData name="Andrea Furtado" userId="54379e07f441a9af" providerId="LiveId" clId="{EE416395-ACDB-4CA2-959F-FAD724849CFB}" dt="2024-06-13T05:10:42.651" v="897" actId="20577"/>
          <ac:spMkLst>
            <pc:docMk/>
            <pc:sldMk cId="0" sldId="280"/>
            <ac:spMk id="417" creationId="{00000000-0000-0000-0000-000000000000}"/>
          </ac:spMkLst>
        </pc:spChg>
        <pc:spChg chg="mod">
          <ac:chgData name="Andrea Furtado" userId="54379e07f441a9af" providerId="LiveId" clId="{EE416395-ACDB-4CA2-959F-FAD724849CFB}" dt="2024-06-14T05:09:42.018" v="1577" actId="14100"/>
          <ac:spMkLst>
            <pc:docMk/>
            <pc:sldMk cId="0" sldId="280"/>
            <ac:spMk id="418" creationId="{00000000-0000-0000-0000-000000000000}"/>
          </ac:spMkLst>
        </pc:spChg>
        <pc:spChg chg="mod">
          <ac:chgData name="Andrea Furtado" userId="54379e07f441a9af" providerId="LiveId" clId="{EE416395-ACDB-4CA2-959F-FAD724849CFB}" dt="2024-06-14T05:09:37.191" v="1576" actId="688"/>
          <ac:spMkLst>
            <pc:docMk/>
            <pc:sldMk cId="0" sldId="280"/>
            <ac:spMk id="420" creationId="{00000000-0000-0000-0000-000000000000}"/>
          </ac:spMkLst>
        </pc:spChg>
        <pc:graphicFrameChg chg="mod">
          <ac:chgData name="Andrea Furtado" userId="54379e07f441a9af" providerId="LiveId" clId="{EE416395-ACDB-4CA2-959F-FAD724849CFB}" dt="2024-06-14T05:09:21.638" v="1574" actId="1037"/>
          <ac:graphicFrameMkLst>
            <pc:docMk/>
            <pc:sldMk cId="0" sldId="280"/>
            <ac:graphicFrameMk id="2" creationId="{644DD509-B5DA-0D14-F801-ADBACD34F780}"/>
          </ac:graphicFrameMkLst>
        </pc:graphicFrameChg>
      </pc:sldChg>
      <pc:sldChg chg="modSp mod">
        <pc:chgData name="Andrea Furtado" userId="54379e07f441a9af" providerId="LiveId" clId="{EE416395-ACDB-4CA2-959F-FAD724849CFB}" dt="2024-06-14T04:52:41.529" v="1408" actId="207"/>
        <pc:sldMkLst>
          <pc:docMk/>
          <pc:sldMk cId="0" sldId="283"/>
        </pc:sldMkLst>
        <pc:spChg chg="mod">
          <ac:chgData name="Andrea Furtado" userId="54379e07f441a9af" providerId="LiveId" clId="{EE416395-ACDB-4CA2-959F-FAD724849CFB}" dt="2024-06-12T09:00:57.121" v="654" actId="255"/>
          <ac:spMkLst>
            <pc:docMk/>
            <pc:sldMk cId="0" sldId="283"/>
            <ac:spMk id="449" creationId="{00000000-0000-0000-0000-000000000000}"/>
          </ac:spMkLst>
        </pc:spChg>
        <pc:spChg chg="mod">
          <ac:chgData name="Andrea Furtado" userId="54379e07f441a9af" providerId="LiveId" clId="{EE416395-ACDB-4CA2-959F-FAD724849CFB}" dt="2024-06-14T04:52:41.529" v="1408" actId="207"/>
          <ac:spMkLst>
            <pc:docMk/>
            <pc:sldMk cId="0" sldId="283"/>
            <ac:spMk id="450" creationId="{00000000-0000-0000-0000-000000000000}"/>
          </ac:spMkLst>
        </pc:spChg>
      </pc:sldChg>
      <pc:sldChg chg="modSp mod modTransition">
        <pc:chgData name="Andrea Furtado" userId="54379e07f441a9af" providerId="LiveId" clId="{EE416395-ACDB-4CA2-959F-FAD724849CFB}" dt="2024-06-14T04:53:08.130" v="1410"/>
        <pc:sldMkLst>
          <pc:docMk/>
          <pc:sldMk cId="0" sldId="289"/>
        </pc:sldMkLst>
        <pc:cxnChg chg="mod">
          <ac:chgData name="Andrea Furtado" userId="54379e07f441a9af" providerId="LiveId" clId="{EE416395-ACDB-4CA2-959F-FAD724849CFB}" dt="2024-06-12T08:57:54.886" v="641" actId="14100"/>
          <ac:cxnSpMkLst>
            <pc:docMk/>
            <pc:sldMk cId="0" sldId="289"/>
            <ac:cxnSpMk id="529" creationId="{00000000-0000-0000-0000-000000000000}"/>
          </ac:cxnSpMkLst>
        </pc:cxnChg>
      </pc:sldChg>
      <pc:sldChg chg="add">
        <pc:chgData name="Andrea Furtado" userId="54379e07f441a9af" providerId="LiveId" clId="{EE416395-ACDB-4CA2-959F-FAD724849CFB}" dt="2024-06-12T09:00:22.776" v="651"/>
        <pc:sldMkLst>
          <pc:docMk/>
          <pc:sldMk cId="2432738137" sldId="290"/>
        </pc:sldMkLst>
      </pc:sldChg>
      <pc:sldChg chg="addSp delSp modSp mod modTransition">
        <pc:chgData name="Andrea Furtado" userId="54379e07f441a9af" providerId="LiveId" clId="{EE416395-ACDB-4CA2-959F-FAD724849CFB}" dt="2024-06-14T04:52:34.538" v="1407" actId="207"/>
        <pc:sldMkLst>
          <pc:docMk/>
          <pc:sldMk cId="0" sldId="291"/>
        </pc:sldMkLst>
        <pc:spChg chg="mod">
          <ac:chgData name="Andrea Furtado" userId="54379e07f441a9af" providerId="LiveId" clId="{EE416395-ACDB-4CA2-959F-FAD724849CFB}" dt="2024-06-12T09:01:10.608" v="656" actId="1076"/>
          <ac:spMkLst>
            <pc:docMk/>
            <pc:sldMk cId="0" sldId="291"/>
            <ac:spMk id="313" creationId="{00000000-0000-0000-0000-000000000000}"/>
          </ac:spMkLst>
        </pc:spChg>
        <pc:spChg chg="mod">
          <ac:chgData name="Andrea Furtado" userId="54379e07f441a9af" providerId="LiveId" clId="{EE416395-ACDB-4CA2-959F-FAD724849CFB}" dt="2024-06-14T04:52:34.538" v="1407" actId="207"/>
          <ac:spMkLst>
            <pc:docMk/>
            <pc:sldMk cId="0" sldId="291"/>
            <ac:spMk id="315" creationId="{00000000-0000-0000-0000-000000000000}"/>
          </ac:spMkLst>
        </pc:spChg>
        <pc:graphicFrameChg chg="add mod">
          <ac:chgData name="Andrea Furtado" userId="54379e07f441a9af" providerId="LiveId" clId="{EE416395-ACDB-4CA2-959F-FAD724849CFB}" dt="2024-06-13T04:13:46.030" v="713"/>
          <ac:graphicFrameMkLst>
            <pc:docMk/>
            <pc:sldMk cId="0" sldId="291"/>
            <ac:graphicFrameMk id="2" creationId="{A2526E08-1FF6-4158-93AF-886FEA2DFD48}"/>
          </ac:graphicFrameMkLst>
        </pc:graphicFrameChg>
        <pc:graphicFrameChg chg="add del mod">
          <ac:chgData name="Andrea Furtado" userId="54379e07f441a9af" providerId="LiveId" clId="{EE416395-ACDB-4CA2-959F-FAD724849CFB}" dt="2024-06-13T04:14:15.236" v="717" actId="478"/>
          <ac:graphicFrameMkLst>
            <pc:docMk/>
            <pc:sldMk cId="0" sldId="291"/>
            <ac:graphicFrameMk id="3" creationId="{DC6D1533-0C9F-4D8A-A731-3F618EB8ECCD}"/>
          </ac:graphicFrameMkLst>
        </pc:graphicFrameChg>
        <pc:graphicFrameChg chg="add del mod">
          <ac:chgData name="Andrea Furtado" userId="54379e07f441a9af" providerId="LiveId" clId="{EE416395-ACDB-4CA2-959F-FAD724849CFB}" dt="2024-06-13T04:14:44.365" v="721" actId="478"/>
          <ac:graphicFrameMkLst>
            <pc:docMk/>
            <pc:sldMk cId="0" sldId="291"/>
            <ac:graphicFrameMk id="4" creationId="{DC6D1533-0C9F-4D8A-A731-3F618EB8ECCD}"/>
          </ac:graphicFrameMkLst>
        </pc:graphicFrameChg>
        <pc:graphicFrameChg chg="add del mod">
          <ac:chgData name="Andrea Furtado" userId="54379e07f441a9af" providerId="LiveId" clId="{EE416395-ACDB-4CA2-959F-FAD724849CFB}" dt="2024-06-13T04:19:18.549" v="744" actId="478"/>
          <ac:graphicFrameMkLst>
            <pc:docMk/>
            <pc:sldMk cId="0" sldId="291"/>
            <ac:graphicFrameMk id="5" creationId="{DC6D1533-0C9F-4D8A-A731-3F618EB8ECCD}"/>
          </ac:graphicFrameMkLst>
        </pc:graphicFrameChg>
        <pc:graphicFrameChg chg="add mod">
          <ac:chgData name="Andrea Furtado" userId="54379e07f441a9af" providerId="LiveId" clId="{EE416395-ACDB-4CA2-959F-FAD724849CFB}" dt="2024-06-14T04:37:12.459" v="1134" actId="2085"/>
          <ac:graphicFrameMkLst>
            <pc:docMk/>
            <pc:sldMk cId="0" sldId="291"/>
            <ac:graphicFrameMk id="6" creationId="{DC6D1533-0C9F-4D8A-A731-3F618EB8ECCD}"/>
          </ac:graphicFrameMkLst>
        </pc:graphicFrameChg>
        <pc:graphicFrameChg chg="del mod">
          <ac:chgData name="Andrea Furtado" userId="54379e07f441a9af" providerId="LiveId" clId="{EE416395-ACDB-4CA2-959F-FAD724849CFB}" dt="2024-06-13T04:16:11.908" v="728" actId="478"/>
          <ac:graphicFrameMkLst>
            <pc:docMk/>
            <pc:sldMk cId="0" sldId="291"/>
            <ac:graphicFrameMk id="316" creationId="{00000000-0000-0000-0000-000000000000}"/>
          </ac:graphicFrameMkLst>
        </pc:graphicFrameChg>
        <pc:picChg chg="add mod">
          <ac:chgData name="Andrea Furtado" userId="54379e07f441a9af" providerId="LiveId" clId="{EE416395-ACDB-4CA2-959F-FAD724849CFB}" dt="2024-06-13T04:21:54.980" v="761"/>
          <ac:picMkLst>
            <pc:docMk/>
            <pc:sldMk cId="0" sldId="291"/>
            <ac:picMk id="7" creationId="{4546FEB9-0711-1F2B-1DEF-9EF38AB649D1}"/>
          </ac:picMkLst>
        </pc:picChg>
      </pc:sldChg>
      <pc:sldChg chg="addSp delSp modSp mod modTransition">
        <pc:chgData name="Andrea Furtado" userId="54379e07f441a9af" providerId="LiveId" clId="{EE416395-ACDB-4CA2-959F-FAD724849CFB}" dt="2024-06-14T04:52:30.626" v="1406" actId="207"/>
        <pc:sldMkLst>
          <pc:docMk/>
          <pc:sldMk cId="0" sldId="292"/>
        </pc:sldMkLst>
        <pc:spChg chg="mod">
          <ac:chgData name="Andrea Furtado" userId="54379e07f441a9af" providerId="LiveId" clId="{EE416395-ACDB-4CA2-959F-FAD724849CFB}" dt="2024-06-12T09:01:19.072" v="658" actId="1076"/>
          <ac:spMkLst>
            <pc:docMk/>
            <pc:sldMk cId="0" sldId="292"/>
            <ac:spMk id="321" creationId="{00000000-0000-0000-0000-000000000000}"/>
          </ac:spMkLst>
        </pc:spChg>
        <pc:spChg chg="mod">
          <ac:chgData name="Andrea Furtado" userId="54379e07f441a9af" providerId="LiveId" clId="{EE416395-ACDB-4CA2-959F-FAD724849CFB}" dt="2024-06-14T04:52:30.626" v="1406" actId="207"/>
          <ac:spMkLst>
            <pc:docMk/>
            <pc:sldMk cId="0" sldId="292"/>
            <ac:spMk id="323" creationId="{00000000-0000-0000-0000-000000000000}"/>
          </ac:spMkLst>
        </pc:spChg>
        <pc:graphicFrameChg chg="add mod">
          <ac:chgData name="Andrea Furtado" userId="54379e07f441a9af" providerId="LiveId" clId="{EE416395-ACDB-4CA2-959F-FAD724849CFB}" dt="2024-06-13T04:26:45.799" v="778"/>
          <ac:graphicFrameMkLst>
            <pc:docMk/>
            <pc:sldMk cId="0" sldId="292"/>
            <ac:graphicFrameMk id="3" creationId="{F5D9881A-C4CA-448D-9758-771609BB8CCE}"/>
          </ac:graphicFrameMkLst>
        </pc:graphicFrameChg>
        <pc:graphicFrameChg chg="add mod">
          <ac:chgData name="Andrea Furtado" userId="54379e07f441a9af" providerId="LiveId" clId="{EE416395-ACDB-4CA2-959F-FAD724849CFB}" dt="2024-06-14T04:32:30.545" v="1124"/>
          <ac:graphicFrameMkLst>
            <pc:docMk/>
            <pc:sldMk cId="0" sldId="292"/>
            <ac:graphicFrameMk id="4" creationId="{F5D9881A-C4CA-448D-9758-771609BB8CCE}"/>
          </ac:graphicFrameMkLst>
        </pc:graphicFrameChg>
        <pc:graphicFrameChg chg="del mod">
          <ac:chgData name="Andrea Furtado" userId="54379e07f441a9af" providerId="LiveId" clId="{EE416395-ACDB-4CA2-959F-FAD724849CFB}" dt="2024-06-13T04:26:43.947" v="775" actId="478"/>
          <ac:graphicFrameMkLst>
            <pc:docMk/>
            <pc:sldMk cId="0" sldId="292"/>
            <ac:graphicFrameMk id="324" creationId="{00000000-0000-0000-0000-000000000000}"/>
          </ac:graphicFrameMkLst>
        </pc:graphicFrameChg>
        <pc:picChg chg="add mod">
          <ac:chgData name="Andrea Furtado" userId="54379e07f441a9af" providerId="LiveId" clId="{EE416395-ACDB-4CA2-959F-FAD724849CFB}" dt="2024-06-13T04:22:06.189" v="762"/>
          <ac:picMkLst>
            <pc:docMk/>
            <pc:sldMk cId="0" sldId="292"/>
            <ac:picMk id="2" creationId="{9421489A-7584-0B37-DF55-432E128B74A3}"/>
          </ac:picMkLst>
        </pc:picChg>
      </pc:sldChg>
      <pc:sldChg chg="addSp modSp mod ord modAnim">
        <pc:chgData name="Andrea Furtado" userId="54379e07f441a9af" providerId="LiveId" clId="{EE416395-ACDB-4CA2-959F-FAD724849CFB}" dt="2024-06-13T04:21:51.526" v="759"/>
        <pc:sldMkLst>
          <pc:docMk/>
          <pc:sldMk cId="0" sldId="293"/>
        </pc:sldMkLst>
        <pc:spChg chg="mod">
          <ac:chgData name="Andrea Furtado" userId="54379e07f441a9af" providerId="LiveId" clId="{EE416395-ACDB-4CA2-959F-FAD724849CFB}" dt="2024-06-13T04:08:42.225" v="705" actId="20577"/>
          <ac:spMkLst>
            <pc:docMk/>
            <pc:sldMk cId="0" sldId="293"/>
            <ac:spMk id="329" creationId="{00000000-0000-0000-0000-000000000000}"/>
          </ac:spMkLst>
        </pc:spChg>
        <pc:spChg chg="mod">
          <ac:chgData name="Andrea Furtado" userId="54379e07f441a9af" providerId="LiveId" clId="{EE416395-ACDB-4CA2-959F-FAD724849CFB}" dt="2024-06-13T04:05:36.950" v="664" actId="2711"/>
          <ac:spMkLst>
            <pc:docMk/>
            <pc:sldMk cId="0" sldId="293"/>
            <ac:spMk id="333" creationId="{00000000-0000-0000-0000-000000000000}"/>
          </ac:spMkLst>
        </pc:spChg>
        <pc:spChg chg="mod">
          <ac:chgData name="Andrea Furtado" userId="54379e07f441a9af" providerId="LiveId" clId="{EE416395-ACDB-4CA2-959F-FAD724849CFB}" dt="2024-06-13T04:05:49.555" v="667" actId="1076"/>
          <ac:spMkLst>
            <pc:docMk/>
            <pc:sldMk cId="0" sldId="293"/>
            <ac:spMk id="335" creationId="{00000000-0000-0000-0000-000000000000}"/>
          </ac:spMkLst>
        </pc:spChg>
        <pc:spChg chg="mod">
          <ac:chgData name="Andrea Furtado" userId="54379e07f441a9af" providerId="LiveId" clId="{EE416395-ACDB-4CA2-959F-FAD724849CFB}" dt="2024-06-13T04:05:36.950" v="664" actId="2711"/>
          <ac:spMkLst>
            <pc:docMk/>
            <pc:sldMk cId="0" sldId="293"/>
            <ac:spMk id="337" creationId="{00000000-0000-0000-0000-000000000000}"/>
          </ac:spMkLst>
        </pc:spChg>
        <pc:picChg chg="add mod">
          <ac:chgData name="Andrea Furtado" userId="54379e07f441a9af" providerId="LiveId" clId="{EE416395-ACDB-4CA2-959F-FAD724849CFB}" dt="2024-06-13T04:21:51.526" v="759"/>
          <ac:picMkLst>
            <pc:docMk/>
            <pc:sldMk cId="0" sldId="293"/>
            <ac:picMk id="5" creationId="{76810322-4DA6-ADEE-D820-B69B79EF5561}"/>
          </ac:picMkLst>
        </pc:picChg>
        <pc:cxnChg chg="mod">
          <ac:chgData name="Andrea Furtado" userId="54379e07f441a9af" providerId="LiveId" clId="{EE416395-ACDB-4CA2-959F-FAD724849CFB}" dt="2024-06-13T04:05:49.555" v="667" actId="1076"/>
          <ac:cxnSpMkLst>
            <pc:docMk/>
            <pc:sldMk cId="0" sldId="293"/>
            <ac:cxnSpMk id="334" creationId="{00000000-0000-0000-0000-000000000000}"/>
          </ac:cxnSpMkLst>
        </pc:cxnChg>
      </pc:sldChg>
      <pc:sldChg chg="addSp delSp modSp mod modAnim">
        <pc:chgData name="Andrea Furtado" userId="54379e07f441a9af" providerId="LiveId" clId="{EE416395-ACDB-4CA2-959F-FAD724849CFB}" dt="2024-06-14T04:52:25.131" v="1405" actId="207"/>
        <pc:sldMkLst>
          <pc:docMk/>
          <pc:sldMk cId="0" sldId="294"/>
        </pc:sldMkLst>
        <pc:spChg chg="add mod">
          <ac:chgData name="Andrea Furtado" userId="54379e07f441a9af" providerId="LiveId" clId="{EE416395-ACDB-4CA2-959F-FAD724849CFB}" dt="2024-06-13T04:47:37.496" v="823" actId="1076"/>
          <ac:spMkLst>
            <pc:docMk/>
            <pc:sldMk cId="0" sldId="294"/>
            <ac:spMk id="4" creationId="{6FEF9884-B042-A290-638F-5CFFC4A586BB}"/>
          </ac:spMkLst>
        </pc:spChg>
        <pc:spChg chg="add mod">
          <ac:chgData name="Andrea Furtado" userId="54379e07f441a9af" providerId="LiveId" clId="{EE416395-ACDB-4CA2-959F-FAD724849CFB}" dt="2024-06-13T04:47:37.496" v="823" actId="1076"/>
          <ac:spMkLst>
            <pc:docMk/>
            <pc:sldMk cId="0" sldId="294"/>
            <ac:spMk id="5" creationId="{7C05ED30-C72C-2378-AD75-0513EE6B422D}"/>
          </ac:spMkLst>
        </pc:spChg>
        <pc:spChg chg="add mod">
          <ac:chgData name="Andrea Furtado" userId="54379e07f441a9af" providerId="LiveId" clId="{EE416395-ACDB-4CA2-959F-FAD724849CFB}" dt="2024-06-13T04:47:37.496" v="823" actId="1076"/>
          <ac:spMkLst>
            <pc:docMk/>
            <pc:sldMk cId="0" sldId="294"/>
            <ac:spMk id="6" creationId="{3260C68C-8405-DDA4-1688-0C753142E417}"/>
          </ac:spMkLst>
        </pc:spChg>
        <pc:spChg chg="add mod">
          <ac:chgData name="Andrea Furtado" userId="54379e07f441a9af" providerId="LiveId" clId="{EE416395-ACDB-4CA2-959F-FAD724849CFB}" dt="2024-06-13T04:47:37.496" v="823" actId="1076"/>
          <ac:spMkLst>
            <pc:docMk/>
            <pc:sldMk cId="0" sldId="294"/>
            <ac:spMk id="7" creationId="{F1185390-36FC-CBD3-BA2D-04AAED490091}"/>
          </ac:spMkLst>
        </pc:spChg>
        <pc:spChg chg="add mod">
          <ac:chgData name="Andrea Furtado" userId="54379e07f441a9af" providerId="LiveId" clId="{EE416395-ACDB-4CA2-959F-FAD724849CFB}" dt="2024-06-13T04:47:37.496" v="823" actId="1076"/>
          <ac:spMkLst>
            <pc:docMk/>
            <pc:sldMk cId="0" sldId="294"/>
            <ac:spMk id="8" creationId="{B1528773-1046-C4BF-684A-9C47C0D8619D}"/>
          </ac:spMkLst>
        </pc:spChg>
        <pc:spChg chg="add mod">
          <ac:chgData name="Andrea Furtado" userId="54379e07f441a9af" providerId="LiveId" clId="{EE416395-ACDB-4CA2-959F-FAD724849CFB}" dt="2024-06-13T04:47:37.496" v="823" actId="1076"/>
          <ac:spMkLst>
            <pc:docMk/>
            <pc:sldMk cId="0" sldId="294"/>
            <ac:spMk id="9" creationId="{FB6663CE-783E-6166-5E59-9B5248C65913}"/>
          </ac:spMkLst>
        </pc:spChg>
        <pc:spChg chg="add mod">
          <ac:chgData name="Andrea Furtado" userId="54379e07f441a9af" providerId="LiveId" clId="{EE416395-ACDB-4CA2-959F-FAD724849CFB}" dt="2024-06-13T04:47:37.496" v="823" actId="1076"/>
          <ac:spMkLst>
            <pc:docMk/>
            <pc:sldMk cId="0" sldId="294"/>
            <ac:spMk id="21" creationId="{2E384D50-C3A3-E96A-0B0C-8560DC971A10}"/>
          </ac:spMkLst>
        </pc:spChg>
        <pc:spChg chg="add mod">
          <ac:chgData name="Andrea Furtado" userId="54379e07f441a9af" providerId="LiveId" clId="{EE416395-ACDB-4CA2-959F-FAD724849CFB}" dt="2024-06-13T04:47:37.496" v="823" actId="1076"/>
          <ac:spMkLst>
            <pc:docMk/>
            <pc:sldMk cId="0" sldId="294"/>
            <ac:spMk id="22" creationId="{C75A992C-1B14-01F7-0D9C-731253272826}"/>
          </ac:spMkLst>
        </pc:spChg>
        <pc:spChg chg="del">
          <ac:chgData name="Andrea Furtado" userId="54379e07f441a9af" providerId="LiveId" clId="{EE416395-ACDB-4CA2-959F-FAD724849CFB}" dt="2024-06-13T04:31:55.423" v="802" actId="478"/>
          <ac:spMkLst>
            <pc:docMk/>
            <pc:sldMk cId="0" sldId="294"/>
            <ac:spMk id="343" creationId="{00000000-0000-0000-0000-000000000000}"/>
          </ac:spMkLst>
        </pc:spChg>
        <pc:spChg chg="del">
          <ac:chgData name="Andrea Furtado" userId="54379e07f441a9af" providerId="LiveId" clId="{EE416395-ACDB-4CA2-959F-FAD724849CFB}" dt="2024-06-13T04:31:55.423" v="802" actId="478"/>
          <ac:spMkLst>
            <pc:docMk/>
            <pc:sldMk cId="0" sldId="294"/>
            <ac:spMk id="344" creationId="{00000000-0000-0000-0000-000000000000}"/>
          </ac:spMkLst>
        </pc:spChg>
        <pc:spChg chg="del">
          <ac:chgData name="Andrea Furtado" userId="54379e07f441a9af" providerId="LiveId" clId="{EE416395-ACDB-4CA2-959F-FAD724849CFB}" dt="2024-06-13T04:31:55.423" v="802" actId="478"/>
          <ac:spMkLst>
            <pc:docMk/>
            <pc:sldMk cId="0" sldId="294"/>
            <ac:spMk id="345" creationId="{00000000-0000-0000-0000-000000000000}"/>
          </ac:spMkLst>
        </pc:spChg>
        <pc:spChg chg="del">
          <ac:chgData name="Andrea Furtado" userId="54379e07f441a9af" providerId="LiveId" clId="{EE416395-ACDB-4CA2-959F-FAD724849CFB}" dt="2024-06-13T04:31:55.423" v="802" actId="478"/>
          <ac:spMkLst>
            <pc:docMk/>
            <pc:sldMk cId="0" sldId="294"/>
            <ac:spMk id="346" creationId="{00000000-0000-0000-0000-000000000000}"/>
          </ac:spMkLst>
        </pc:spChg>
        <pc:spChg chg="del">
          <ac:chgData name="Andrea Furtado" userId="54379e07f441a9af" providerId="LiveId" clId="{EE416395-ACDB-4CA2-959F-FAD724849CFB}" dt="2024-06-13T04:31:55.423" v="802" actId="478"/>
          <ac:spMkLst>
            <pc:docMk/>
            <pc:sldMk cId="0" sldId="294"/>
            <ac:spMk id="347" creationId="{00000000-0000-0000-0000-000000000000}"/>
          </ac:spMkLst>
        </pc:spChg>
        <pc:spChg chg="del">
          <ac:chgData name="Andrea Furtado" userId="54379e07f441a9af" providerId="LiveId" clId="{EE416395-ACDB-4CA2-959F-FAD724849CFB}" dt="2024-06-13T04:31:55.423" v="802" actId="478"/>
          <ac:spMkLst>
            <pc:docMk/>
            <pc:sldMk cId="0" sldId="294"/>
            <ac:spMk id="348" creationId="{00000000-0000-0000-0000-000000000000}"/>
          </ac:spMkLst>
        </pc:spChg>
        <pc:spChg chg="mod">
          <ac:chgData name="Andrea Furtado" userId="54379e07f441a9af" providerId="LiveId" clId="{EE416395-ACDB-4CA2-959F-FAD724849CFB}" dt="2024-06-13T04:47:56.451" v="826" actId="2711"/>
          <ac:spMkLst>
            <pc:docMk/>
            <pc:sldMk cId="0" sldId="294"/>
            <ac:spMk id="362" creationId="{00000000-0000-0000-0000-000000000000}"/>
          </ac:spMkLst>
        </pc:spChg>
        <pc:spChg chg="mod">
          <ac:chgData name="Andrea Furtado" userId="54379e07f441a9af" providerId="LiveId" clId="{EE416395-ACDB-4CA2-959F-FAD724849CFB}" dt="2024-06-13T04:47:56.451" v="826" actId="2711"/>
          <ac:spMkLst>
            <pc:docMk/>
            <pc:sldMk cId="0" sldId="294"/>
            <ac:spMk id="365" creationId="{00000000-0000-0000-0000-000000000000}"/>
          </ac:spMkLst>
        </pc:spChg>
        <pc:spChg chg="mod">
          <ac:chgData name="Andrea Furtado" userId="54379e07f441a9af" providerId="LiveId" clId="{EE416395-ACDB-4CA2-959F-FAD724849CFB}" dt="2024-06-13T04:47:56.451" v="826" actId="2711"/>
          <ac:spMkLst>
            <pc:docMk/>
            <pc:sldMk cId="0" sldId="294"/>
            <ac:spMk id="368" creationId="{00000000-0000-0000-0000-000000000000}"/>
          </ac:spMkLst>
        </pc:spChg>
        <pc:spChg chg="mod">
          <ac:chgData name="Andrea Furtado" userId="54379e07f441a9af" providerId="LiveId" clId="{EE416395-ACDB-4CA2-959F-FAD724849CFB}" dt="2024-06-13T04:47:16.359" v="821" actId="1076"/>
          <ac:spMkLst>
            <pc:docMk/>
            <pc:sldMk cId="0" sldId="294"/>
            <ac:spMk id="369" creationId="{00000000-0000-0000-0000-000000000000}"/>
          </ac:spMkLst>
        </pc:spChg>
        <pc:spChg chg="mod">
          <ac:chgData name="Andrea Furtado" userId="54379e07f441a9af" providerId="LiveId" clId="{EE416395-ACDB-4CA2-959F-FAD724849CFB}" dt="2024-06-14T04:52:25.131" v="1405" actId="207"/>
          <ac:spMkLst>
            <pc:docMk/>
            <pc:sldMk cId="0" sldId="294"/>
            <ac:spMk id="370" creationId="{00000000-0000-0000-0000-000000000000}"/>
          </ac:spMkLst>
        </pc:spChg>
        <pc:spChg chg="del">
          <ac:chgData name="Andrea Furtado" userId="54379e07f441a9af" providerId="LiveId" clId="{EE416395-ACDB-4CA2-959F-FAD724849CFB}" dt="2024-06-13T04:31:55.423" v="802" actId="478"/>
          <ac:spMkLst>
            <pc:docMk/>
            <pc:sldMk cId="0" sldId="294"/>
            <ac:spMk id="371" creationId="{00000000-0000-0000-0000-000000000000}"/>
          </ac:spMkLst>
        </pc:spChg>
        <pc:spChg chg="del">
          <ac:chgData name="Andrea Furtado" userId="54379e07f441a9af" providerId="LiveId" clId="{EE416395-ACDB-4CA2-959F-FAD724849CFB}" dt="2024-06-13T04:31:55.423" v="802" actId="478"/>
          <ac:spMkLst>
            <pc:docMk/>
            <pc:sldMk cId="0" sldId="294"/>
            <ac:spMk id="372" creationId="{00000000-0000-0000-0000-000000000000}"/>
          </ac:spMkLst>
        </pc:spChg>
        <pc:grpChg chg="mod">
          <ac:chgData name="Andrea Furtado" userId="54379e07f441a9af" providerId="LiveId" clId="{EE416395-ACDB-4CA2-959F-FAD724849CFB}" dt="2024-06-13T04:47:43.783" v="825" actId="1076"/>
          <ac:grpSpMkLst>
            <pc:docMk/>
            <pc:sldMk cId="0" sldId="294"/>
            <ac:grpSpMk id="360" creationId="{00000000-0000-0000-0000-000000000000}"/>
          </ac:grpSpMkLst>
        </pc:grpChg>
        <pc:grpChg chg="mod">
          <ac:chgData name="Andrea Furtado" userId="54379e07f441a9af" providerId="LiveId" clId="{EE416395-ACDB-4CA2-959F-FAD724849CFB}" dt="2024-06-13T04:47:43.783" v="825" actId="1076"/>
          <ac:grpSpMkLst>
            <pc:docMk/>
            <pc:sldMk cId="0" sldId="294"/>
            <ac:grpSpMk id="363" creationId="{00000000-0000-0000-0000-000000000000}"/>
          </ac:grpSpMkLst>
        </pc:grpChg>
        <pc:grpChg chg="mod">
          <ac:chgData name="Andrea Furtado" userId="54379e07f441a9af" providerId="LiveId" clId="{EE416395-ACDB-4CA2-959F-FAD724849CFB}" dt="2024-06-13T04:47:43.783" v="825" actId="1076"/>
          <ac:grpSpMkLst>
            <pc:docMk/>
            <pc:sldMk cId="0" sldId="294"/>
            <ac:grpSpMk id="366" creationId="{00000000-0000-0000-0000-000000000000}"/>
          </ac:grpSpMkLst>
        </pc:grpChg>
        <pc:picChg chg="add mod">
          <ac:chgData name="Andrea Furtado" userId="54379e07f441a9af" providerId="LiveId" clId="{EE416395-ACDB-4CA2-959F-FAD724849CFB}" dt="2024-06-13T04:22:09.868" v="763"/>
          <ac:picMkLst>
            <pc:docMk/>
            <pc:sldMk cId="0" sldId="294"/>
            <ac:picMk id="2" creationId="{DB766F62-FF07-A85E-6FF4-1E67DAE4CF6F}"/>
          </ac:picMkLst>
        </pc:picChg>
        <pc:cxnChg chg="add mod">
          <ac:chgData name="Andrea Furtado" userId="54379e07f441a9af" providerId="LiveId" clId="{EE416395-ACDB-4CA2-959F-FAD724849CFB}" dt="2024-06-13T04:47:37.496" v="823" actId="1076"/>
          <ac:cxnSpMkLst>
            <pc:docMk/>
            <pc:sldMk cId="0" sldId="294"/>
            <ac:cxnSpMk id="10" creationId="{EADE0C52-87B6-B845-DA7A-350CE30BA719}"/>
          </ac:cxnSpMkLst>
        </pc:cxnChg>
        <pc:cxnChg chg="add mod">
          <ac:chgData name="Andrea Furtado" userId="54379e07f441a9af" providerId="LiveId" clId="{EE416395-ACDB-4CA2-959F-FAD724849CFB}" dt="2024-06-13T04:47:37.496" v="823" actId="1076"/>
          <ac:cxnSpMkLst>
            <pc:docMk/>
            <pc:sldMk cId="0" sldId="294"/>
            <ac:cxnSpMk id="11" creationId="{D74F4299-15E1-CEBF-5746-82B82CC421A6}"/>
          </ac:cxnSpMkLst>
        </pc:cxnChg>
        <pc:cxnChg chg="add mod">
          <ac:chgData name="Andrea Furtado" userId="54379e07f441a9af" providerId="LiveId" clId="{EE416395-ACDB-4CA2-959F-FAD724849CFB}" dt="2024-06-13T04:47:37.496" v="823" actId="1076"/>
          <ac:cxnSpMkLst>
            <pc:docMk/>
            <pc:sldMk cId="0" sldId="294"/>
            <ac:cxnSpMk id="12" creationId="{E4407D46-5E2F-0F76-8499-E61D5301BC1C}"/>
          </ac:cxnSpMkLst>
        </pc:cxnChg>
        <pc:cxnChg chg="add mod">
          <ac:chgData name="Andrea Furtado" userId="54379e07f441a9af" providerId="LiveId" clId="{EE416395-ACDB-4CA2-959F-FAD724849CFB}" dt="2024-06-13T04:47:37.496" v="823" actId="1076"/>
          <ac:cxnSpMkLst>
            <pc:docMk/>
            <pc:sldMk cId="0" sldId="294"/>
            <ac:cxnSpMk id="13" creationId="{53069701-E6E2-5E9D-6315-EFB31595CA49}"/>
          </ac:cxnSpMkLst>
        </pc:cxnChg>
        <pc:cxnChg chg="add mod">
          <ac:chgData name="Andrea Furtado" userId="54379e07f441a9af" providerId="LiveId" clId="{EE416395-ACDB-4CA2-959F-FAD724849CFB}" dt="2024-06-13T04:47:37.496" v="823" actId="1076"/>
          <ac:cxnSpMkLst>
            <pc:docMk/>
            <pc:sldMk cId="0" sldId="294"/>
            <ac:cxnSpMk id="14" creationId="{AF817501-C510-666D-521C-1CFFD165FCCA}"/>
          </ac:cxnSpMkLst>
        </pc:cxnChg>
        <pc:cxnChg chg="add mod">
          <ac:chgData name="Andrea Furtado" userId="54379e07f441a9af" providerId="LiveId" clId="{EE416395-ACDB-4CA2-959F-FAD724849CFB}" dt="2024-06-13T04:47:37.496" v="823" actId="1076"/>
          <ac:cxnSpMkLst>
            <pc:docMk/>
            <pc:sldMk cId="0" sldId="294"/>
            <ac:cxnSpMk id="15" creationId="{5AFEF1EA-7753-B3EA-CDE2-2BC667EFD497}"/>
          </ac:cxnSpMkLst>
        </pc:cxnChg>
        <pc:cxnChg chg="add mod">
          <ac:chgData name="Andrea Furtado" userId="54379e07f441a9af" providerId="LiveId" clId="{EE416395-ACDB-4CA2-959F-FAD724849CFB}" dt="2024-06-13T04:47:37.496" v="823" actId="1076"/>
          <ac:cxnSpMkLst>
            <pc:docMk/>
            <pc:sldMk cId="0" sldId="294"/>
            <ac:cxnSpMk id="16" creationId="{3F1D48E7-55A0-16AE-13B8-B28DC6CABD6B}"/>
          </ac:cxnSpMkLst>
        </pc:cxnChg>
        <pc:cxnChg chg="add mod">
          <ac:chgData name="Andrea Furtado" userId="54379e07f441a9af" providerId="LiveId" clId="{EE416395-ACDB-4CA2-959F-FAD724849CFB}" dt="2024-06-13T04:47:37.496" v="823" actId="1076"/>
          <ac:cxnSpMkLst>
            <pc:docMk/>
            <pc:sldMk cId="0" sldId="294"/>
            <ac:cxnSpMk id="17" creationId="{0AEE0039-2A6E-11DA-F140-C50149919C74}"/>
          </ac:cxnSpMkLst>
        </pc:cxnChg>
        <pc:cxnChg chg="add mod">
          <ac:chgData name="Andrea Furtado" userId="54379e07f441a9af" providerId="LiveId" clId="{EE416395-ACDB-4CA2-959F-FAD724849CFB}" dt="2024-06-13T04:47:37.496" v="823" actId="1076"/>
          <ac:cxnSpMkLst>
            <pc:docMk/>
            <pc:sldMk cId="0" sldId="294"/>
            <ac:cxnSpMk id="18" creationId="{6468CAC6-6BA0-A428-F559-FFC7BEAFE914}"/>
          </ac:cxnSpMkLst>
        </pc:cxnChg>
        <pc:cxnChg chg="add mod">
          <ac:chgData name="Andrea Furtado" userId="54379e07f441a9af" providerId="LiveId" clId="{EE416395-ACDB-4CA2-959F-FAD724849CFB}" dt="2024-06-13T04:47:37.496" v="823" actId="1076"/>
          <ac:cxnSpMkLst>
            <pc:docMk/>
            <pc:sldMk cId="0" sldId="294"/>
            <ac:cxnSpMk id="19" creationId="{A14006AB-921D-AE3B-F243-79D6188A4587}"/>
          </ac:cxnSpMkLst>
        </pc:cxnChg>
        <pc:cxnChg chg="add mod">
          <ac:chgData name="Andrea Furtado" userId="54379e07f441a9af" providerId="LiveId" clId="{EE416395-ACDB-4CA2-959F-FAD724849CFB}" dt="2024-06-13T04:47:37.496" v="823" actId="1076"/>
          <ac:cxnSpMkLst>
            <pc:docMk/>
            <pc:sldMk cId="0" sldId="294"/>
            <ac:cxnSpMk id="20" creationId="{B25E992B-DE79-68B5-E219-BA2542DE5E94}"/>
          </ac:cxnSpMkLst>
        </pc:cxnChg>
        <pc:cxnChg chg="del mod">
          <ac:chgData name="Andrea Furtado" userId="54379e07f441a9af" providerId="LiveId" clId="{EE416395-ACDB-4CA2-959F-FAD724849CFB}" dt="2024-06-13T04:31:55.423" v="802" actId="478"/>
          <ac:cxnSpMkLst>
            <pc:docMk/>
            <pc:sldMk cId="0" sldId="294"/>
            <ac:cxnSpMk id="349" creationId="{00000000-0000-0000-0000-000000000000}"/>
          </ac:cxnSpMkLst>
        </pc:cxnChg>
        <pc:cxnChg chg="del mod">
          <ac:chgData name="Andrea Furtado" userId="54379e07f441a9af" providerId="LiveId" clId="{EE416395-ACDB-4CA2-959F-FAD724849CFB}" dt="2024-06-13T04:31:55.423" v="802" actId="478"/>
          <ac:cxnSpMkLst>
            <pc:docMk/>
            <pc:sldMk cId="0" sldId="294"/>
            <ac:cxnSpMk id="350" creationId="{00000000-0000-0000-0000-000000000000}"/>
          </ac:cxnSpMkLst>
        </pc:cxnChg>
        <pc:cxnChg chg="del mod">
          <ac:chgData name="Andrea Furtado" userId="54379e07f441a9af" providerId="LiveId" clId="{EE416395-ACDB-4CA2-959F-FAD724849CFB}" dt="2024-06-13T04:31:55.423" v="802" actId="478"/>
          <ac:cxnSpMkLst>
            <pc:docMk/>
            <pc:sldMk cId="0" sldId="294"/>
            <ac:cxnSpMk id="351" creationId="{00000000-0000-0000-0000-000000000000}"/>
          </ac:cxnSpMkLst>
        </pc:cxnChg>
        <pc:cxnChg chg="del mod">
          <ac:chgData name="Andrea Furtado" userId="54379e07f441a9af" providerId="LiveId" clId="{EE416395-ACDB-4CA2-959F-FAD724849CFB}" dt="2024-06-13T04:31:55.423" v="802" actId="478"/>
          <ac:cxnSpMkLst>
            <pc:docMk/>
            <pc:sldMk cId="0" sldId="294"/>
            <ac:cxnSpMk id="352" creationId="{00000000-0000-0000-0000-000000000000}"/>
          </ac:cxnSpMkLst>
        </pc:cxnChg>
        <pc:cxnChg chg="del mod">
          <ac:chgData name="Andrea Furtado" userId="54379e07f441a9af" providerId="LiveId" clId="{EE416395-ACDB-4CA2-959F-FAD724849CFB}" dt="2024-06-13T04:31:55.423" v="802" actId="478"/>
          <ac:cxnSpMkLst>
            <pc:docMk/>
            <pc:sldMk cId="0" sldId="294"/>
            <ac:cxnSpMk id="353" creationId="{00000000-0000-0000-0000-000000000000}"/>
          </ac:cxnSpMkLst>
        </pc:cxnChg>
        <pc:cxnChg chg="del mod">
          <ac:chgData name="Andrea Furtado" userId="54379e07f441a9af" providerId="LiveId" clId="{EE416395-ACDB-4CA2-959F-FAD724849CFB}" dt="2024-06-13T04:31:55.423" v="802" actId="478"/>
          <ac:cxnSpMkLst>
            <pc:docMk/>
            <pc:sldMk cId="0" sldId="294"/>
            <ac:cxnSpMk id="354" creationId="{00000000-0000-0000-0000-000000000000}"/>
          </ac:cxnSpMkLst>
        </pc:cxnChg>
        <pc:cxnChg chg="del mod">
          <ac:chgData name="Andrea Furtado" userId="54379e07f441a9af" providerId="LiveId" clId="{EE416395-ACDB-4CA2-959F-FAD724849CFB}" dt="2024-06-13T04:31:55.423" v="802" actId="478"/>
          <ac:cxnSpMkLst>
            <pc:docMk/>
            <pc:sldMk cId="0" sldId="294"/>
            <ac:cxnSpMk id="355" creationId="{00000000-0000-0000-0000-000000000000}"/>
          </ac:cxnSpMkLst>
        </pc:cxnChg>
        <pc:cxnChg chg="del mod">
          <ac:chgData name="Andrea Furtado" userId="54379e07f441a9af" providerId="LiveId" clId="{EE416395-ACDB-4CA2-959F-FAD724849CFB}" dt="2024-06-13T04:31:14.423" v="801" actId="478"/>
          <ac:cxnSpMkLst>
            <pc:docMk/>
            <pc:sldMk cId="0" sldId="294"/>
            <ac:cxnSpMk id="356" creationId="{00000000-0000-0000-0000-000000000000}"/>
          </ac:cxnSpMkLst>
        </pc:cxnChg>
        <pc:cxnChg chg="del">
          <ac:chgData name="Andrea Furtado" userId="54379e07f441a9af" providerId="LiveId" clId="{EE416395-ACDB-4CA2-959F-FAD724849CFB}" dt="2024-06-13T04:31:55.423" v="802" actId="478"/>
          <ac:cxnSpMkLst>
            <pc:docMk/>
            <pc:sldMk cId="0" sldId="294"/>
            <ac:cxnSpMk id="357" creationId="{00000000-0000-0000-0000-000000000000}"/>
          </ac:cxnSpMkLst>
        </pc:cxnChg>
        <pc:cxnChg chg="del mod">
          <ac:chgData name="Andrea Furtado" userId="54379e07f441a9af" providerId="LiveId" clId="{EE416395-ACDB-4CA2-959F-FAD724849CFB}" dt="2024-06-13T04:31:55.423" v="802" actId="478"/>
          <ac:cxnSpMkLst>
            <pc:docMk/>
            <pc:sldMk cId="0" sldId="294"/>
            <ac:cxnSpMk id="358" creationId="{00000000-0000-0000-0000-000000000000}"/>
          </ac:cxnSpMkLst>
        </pc:cxnChg>
        <pc:cxnChg chg="del mod">
          <ac:chgData name="Andrea Furtado" userId="54379e07f441a9af" providerId="LiveId" clId="{EE416395-ACDB-4CA2-959F-FAD724849CFB}" dt="2024-06-13T04:31:55.423" v="802" actId="478"/>
          <ac:cxnSpMkLst>
            <pc:docMk/>
            <pc:sldMk cId="0" sldId="294"/>
            <ac:cxnSpMk id="359" creationId="{00000000-0000-0000-0000-000000000000}"/>
          </ac:cxnSpMkLst>
        </pc:cxnChg>
      </pc:sldChg>
      <pc:sldChg chg="addSp delSp modSp mod addAnim delAnim">
        <pc:chgData name="Andrea Furtado" userId="54379e07f441a9af" providerId="LiveId" clId="{EE416395-ACDB-4CA2-959F-FAD724849CFB}" dt="2024-06-13T05:31:53.629" v="918" actId="478"/>
        <pc:sldMkLst>
          <pc:docMk/>
          <pc:sldMk cId="0" sldId="295"/>
        </pc:sldMkLst>
        <pc:spChg chg="mod">
          <ac:chgData name="Andrea Furtado" userId="54379e07f441a9af" providerId="LiveId" clId="{EE416395-ACDB-4CA2-959F-FAD724849CFB}" dt="2024-06-13T04:47:03.926" v="820" actId="20577"/>
          <ac:spMkLst>
            <pc:docMk/>
            <pc:sldMk cId="0" sldId="295"/>
            <ac:spMk id="377" creationId="{00000000-0000-0000-0000-000000000000}"/>
          </ac:spMkLst>
        </pc:spChg>
        <pc:spChg chg="mod">
          <ac:chgData name="Andrea Furtado" userId="54379e07f441a9af" providerId="LiveId" clId="{EE416395-ACDB-4CA2-959F-FAD724849CFB}" dt="2024-06-13T04:52:18.151" v="858" actId="207"/>
          <ac:spMkLst>
            <pc:docMk/>
            <pc:sldMk cId="0" sldId="295"/>
            <ac:spMk id="379" creationId="{00000000-0000-0000-0000-000000000000}"/>
          </ac:spMkLst>
        </pc:spChg>
        <pc:spChg chg="mod">
          <ac:chgData name="Andrea Furtado" userId="54379e07f441a9af" providerId="LiveId" clId="{EE416395-ACDB-4CA2-959F-FAD724849CFB}" dt="2024-06-13T04:49:59.423" v="840" actId="2711"/>
          <ac:spMkLst>
            <pc:docMk/>
            <pc:sldMk cId="0" sldId="295"/>
            <ac:spMk id="380" creationId="{00000000-0000-0000-0000-000000000000}"/>
          </ac:spMkLst>
        </pc:spChg>
        <pc:spChg chg="mod">
          <ac:chgData name="Andrea Furtado" userId="54379e07f441a9af" providerId="LiveId" clId="{EE416395-ACDB-4CA2-959F-FAD724849CFB}" dt="2024-06-13T04:49:59.423" v="840" actId="2711"/>
          <ac:spMkLst>
            <pc:docMk/>
            <pc:sldMk cId="0" sldId="295"/>
            <ac:spMk id="381" creationId="{00000000-0000-0000-0000-000000000000}"/>
          </ac:spMkLst>
        </pc:spChg>
        <pc:spChg chg="mod">
          <ac:chgData name="Andrea Furtado" userId="54379e07f441a9af" providerId="LiveId" clId="{EE416395-ACDB-4CA2-959F-FAD724849CFB}" dt="2024-06-13T04:49:59.423" v="840" actId="2711"/>
          <ac:spMkLst>
            <pc:docMk/>
            <pc:sldMk cId="0" sldId="295"/>
            <ac:spMk id="385" creationId="{00000000-0000-0000-0000-000000000000}"/>
          </ac:spMkLst>
        </pc:spChg>
        <pc:spChg chg="mod">
          <ac:chgData name="Andrea Furtado" userId="54379e07f441a9af" providerId="LiveId" clId="{EE416395-ACDB-4CA2-959F-FAD724849CFB}" dt="2024-06-13T04:49:59.423" v="840" actId="2711"/>
          <ac:spMkLst>
            <pc:docMk/>
            <pc:sldMk cId="0" sldId="295"/>
            <ac:spMk id="386" creationId="{00000000-0000-0000-0000-000000000000}"/>
          </ac:spMkLst>
        </pc:spChg>
        <pc:spChg chg="mod">
          <ac:chgData name="Andrea Furtado" userId="54379e07f441a9af" providerId="LiveId" clId="{EE416395-ACDB-4CA2-959F-FAD724849CFB}" dt="2024-06-13T04:50:49.220" v="848" actId="1035"/>
          <ac:spMkLst>
            <pc:docMk/>
            <pc:sldMk cId="0" sldId="295"/>
            <ac:spMk id="391" creationId="{00000000-0000-0000-0000-000000000000}"/>
          </ac:spMkLst>
        </pc:spChg>
        <pc:spChg chg="mod">
          <ac:chgData name="Andrea Furtado" userId="54379e07f441a9af" providerId="LiveId" clId="{EE416395-ACDB-4CA2-959F-FAD724849CFB}" dt="2024-06-13T04:49:59.423" v="840" actId="2711"/>
          <ac:spMkLst>
            <pc:docMk/>
            <pc:sldMk cId="0" sldId="295"/>
            <ac:spMk id="394" creationId="{00000000-0000-0000-0000-000000000000}"/>
          </ac:spMkLst>
        </pc:spChg>
        <pc:spChg chg="mod">
          <ac:chgData name="Andrea Furtado" userId="54379e07f441a9af" providerId="LiveId" clId="{EE416395-ACDB-4CA2-959F-FAD724849CFB}" dt="2024-06-13T04:49:59.423" v="840" actId="2711"/>
          <ac:spMkLst>
            <pc:docMk/>
            <pc:sldMk cId="0" sldId="295"/>
            <ac:spMk id="396" creationId="{00000000-0000-0000-0000-000000000000}"/>
          </ac:spMkLst>
        </pc:spChg>
        <pc:spChg chg="mod">
          <ac:chgData name="Andrea Furtado" userId="54379e07f441a9af" providerId="LiveId" clId="{EE416395-ACDB-4CA2-959F-FAD724849CFB}" dt="2024-06-13T04:49:59.423" v="840" actId="2711"/>
          <ac:spMkLst>
            <pc:docMk/>
            <pc:sldMk cId="0" sldId="295"/>
            <ac:spMk id="402" creationId="{00000000-0000-0000-0000-000000000000}"/>
          </ac:spMkLst>
        </pc:spChg>
        <pc:spChg chg="mod">
          <ac:chgData name="Andrea Furtado" userId="54379e07f441a9af" providerId="LiveId" clId="{EE416395-ACDB-4CA2-959F-FAD724849CFB}" dt="2024-06-13T04:52:50.298" v="859" actId="1036"/>
          <ac:spMkLst>
            <pc:docMk/>
            <pc:sldMk cId="0" sldId="295"/>
            <ac:spMk id="405" creationId="{00000000-0000-0000-0000-000000000000}"/>
          </ac:spMkLst>
        </pc:spChg>
        <pc:spChg chg="mod">
          <ac:chgData name="Andrea Furtado" userId="54379e07f441a9af" providerId="LiveId" clId="{EE416395-ACDB-4CA2-959F-FAD724849CFB}" dt="2024-06-13T04:49:59.423" v="840" actId="2711"/>
          <ac:spMkLst>
            <pc:docMk/>
            <pc:sldMk cId="0" sldId="295"/>
            <ac:spMk id="408" creationId="{00000000-0000-0000-0000-000000000000}"/>
          </ac:spMkLst>
        </pc:spChg>
        <pc:spChg chg="mod">
          <ac:chgData name="Andrea Furtado" userId="54379e07f441a9af" providerId="LiveId" clId="{EE416395-ACDB-4CA2-959F-FAD724849CFB}" dt="2024-06-13T04:52:09.583" v="855" actId="207"/>
          <ac:spMkLst>
            <pc:docMk/>
            <pc:sldMk cId="0" sldId="295"/>
            <ac:spMk id="411" creationId="{00000000-0000-0000-0000-000000000000}"/>
          </ac:spMkLst>
        </pc:spChg>
        <pc:spChg chg="mod">
          <ac:chgData name="Andrea Furtado" userId="54379e07f441a9af" providerId="LiveId" clId="{EE416395-ACDB-4CA2-959F-FAD724849CFB}" dt="2024-06-13T04:49:59.423" v="840" actId="2711"/>
          <ac:spMkLst>
            <pc:docMk/>
            <pc:sldMk cId="0" sldId="295"/>
            <ac:spMk id="412" creationId="{00000000-0000-0000-0000-000000000000}"/>
          </ac:spMkLst>
        </pc:spChg>
        <pc:spChg chg="mod">
          <ac:chgData name="Andrea Furtado" userId="54379e07f441a9af" providerId="LiveId" clId="{EE416395-ACDB-4CA2-959F-FAD724849CFB}" dt="2024-06-13T04:49:59.423" v="840" actId="2711"/>
          <ac:spMkLst>
            <pc:docMk/>
            <pc:sldMk cId="0" sldId="295"/>
            <ac:spMk id="413" creationId="{00000000-0000-0000-0000-000000000000}"/>
          </ac:spMkLst>
        </pc:spChg>
        <pc:spChg chg="mod">
          <ac:chgData name="Andrea Furtado" userId="54379e07f441a9af" providerId="LiveId" clId="{EE416395-ACDB-4CA2-959F-FAD724849CFB}" dt="2024-06-13T04:49:59.423" v="840" actId="2711"/>
          <ac:spMkLst>
            <pc:docMk/>
            <pc:sldMk cId="0" sldId="295"/>
            <ac:spMk id="414" creationId="{00000000-0000-0000-0000-000000000000}"/>
          </ac:spMkLst>
        </pc:spChg>
        <pc:spChg chg="mod">
          <ac:chgData name="Andrea Furtado" userId="54379e07f441a9af" providerId="LiveId" clId="{EE416395-ACDB-4CA2-959F-FAD724849CFB}" dt="2024-06-13T04:49:59.423" v="840" actId="2711"/>
          <ac:spMkLst>
            <pc:docMk/>
            <pc:sldMk cId="0" sldId="295"/>
            <ac:spMk id="415" creationId="{00000000-0000-0000-0000-000000000000}"/>
          </ac:spMkLst>
        </pc:spChg>
        <pc:spChg chg="mod">
          <ac:chgData name="Andrea Furtado" userId="54379e07f441a9af" providerId="LiveId" clId="{EE416395-ACDB-4CA2-959F-FAD724849CFB}" dt="2024-06-13T04:49:59.423" v="840" actId="2711"/>
          <ac:spMkLst>
            <pc:docMk/>
            <pc:sldMk cId="0" sldId="295"/>
            <ac:spMk id="416" creationId="{00000000-0000-0000-0000-000000000000}"/>
          </ac:spMkLst>
        </pc:spChg>
        <pc:spChg chg="mod">
          <ac:chgData name="Andrea Furtado" userId="54379e07f441a9af" providerId="LiveId" clId="{EE416395-ACDB-4CA2-959F-FAD724849CFB}" dt="2024-06-13T04:49:59.423" v="840" actId="2711"/>
          <ac:spMkLst>
            <pc:docMk/>
            <pc:sldMk cId="0" sldId="295"/>
            <ac:spMk id="418" creationId="{00000000-0000-0000-0000-000000000000}"/>
          </ac:spMkLst>
        </pc:spChg>
        <pc:spChg chg="mod">
          <ac:chgData name="Andrea Furtado" userId="54379e07f441a9af" providerId="LiveId" clId="{EE416395-ACDB-4CA2-959F-FAD724849CFB}" dt="2024-06-13T04:49:59.423" v="840" actId="2711"/>
          <ac:spMkLst>
            <pc:docMk/>
            <pc:sldMk cId="0" sldId="295"/>
            <ac:spMk id="419" creationId="{00000000-0000-0000-0000-000000000000}"/>
          </ac:spMkLst>
        </pc:spChg>
        <pc:spChg chg="mod">
          <ac:chgData name="Andrea Furtado" userId="54379e07f441a9af" providerId="LiveId" clId="{EE416395-ACDB-4CA2-959F-FAD724849CFB}" dt="2024-06-13T04:49:59.423" v="840" actId="2711"/>
          <ac:spMkLst>
            <pc:docMk/>
            <pc:sldMk cId="0" sldId="295"/>
            <ac:spMk id="420" creationId="{00000000-0000-0000-0000-000000000000}"/>
          </ac:spMkLst>
        </pc:spChg>
        <pc:spChg chg="mod">
          <ac:chgData name="Andrea Furtado" userId="54379e07f441a9af" providerId="LiveId" clId="{EE416395-ACDB-4CA2-959F-FAD724849CFB}" dt="2024-06-13T04:49:59.423" v="840" actId="2711"/>
          <ac:spMkLst>
            <pc:docMk/>
            <pc:sldMk cId="0" sldId="295"/>
            <ac:spMk id="421" creationId="{00000000-0000-0000-0000-000000000000}"/>
          </ac:spMkLst>
        </pc:spChg>
        <pc:spChg chg="mod">
          <ac:chgData name="Andrea Furtado" userId="54379e07f441a9af" providerId="LiveId" clId="{EE416395-ACDB-4CA2-959F-FAD724849CFB}" dt="2024-06-13T04:49:59.423" v="840" actId="2711"/>
          <ac:spMkLst>
            <pc:docMk/>
            <pc:sldMk cId="0" sldId="295"/>
            <ac:spMk id="422" creationId="{00000000-0000-0000-0000-000000000000}"/>
          </ac:spMkLst>
        </pc:spChg>
        <pc:spChg chg="mod">
          <ac:chgData name="Andrea Furtado" userId="54379e07f441a9af" providerId="LiveId" clId="{EE416395-ACDB-4CA2-959F-FAD724849CFB}" dt="2024-06-13T04:49:59.423" v="840" actId="2711"/>
          <ac:spMkLst>
            <pc:docMk/>
            <pc:sldMk cId="0" sldId="295"/>
            <ac:spMk id="425" creationId="{00000000-0000-0000-0000-000000000000}"/>
          </ac:spMkLst>
        </pc:spChg>
        <pc:spChg chg="mod">
          <ac:chgData name="Andrea Furtado" userId="54379e07f441a9af" providerId="LiveId" clId="{EE416395-ACDB-4CA2-959F-FAD724849CFB}" dt="2024-06-13T04:49:59.423" v="840" actId="2711"/>
          <ac:spMkLst>
            <pc:docMk/>
            <pc:sldMk cId="0" sldId="295"/>
            <ac:spMk id="426" creationId="{00000000-0000-0000-0000-000000000000}"/>
          </ac:spMkLst>
        </pc:spChg>
        <pc:spChg chg="mod">
          <ac:chgData name="Andrea Furtado" userId="54379e07f441a9af" providerId="LiveId" clId="{EE416395-ACDB-4CA2-959F-FAD724849CFB}" dt="2024-06-13T04:49:59.423" v="840" actId="2711"/>
          <ac:spMkLst>
            <pc:docMk/>
            <pc:sldMk cId="0" sldId="295"/>
            <ac:spMk id="427" creationId="{00000000-0000-0000-0000-000000000000}"/>
          </ac:spMkLst>
        </pc:spChg>
        <pc:spChg chg="mod">
          <ac:chgData name="Andrea Furtado" userId="54379e07f441a9af" providerId="LiveId" clId="{EE416395-ACDB-4CA2-959F-FAD724849CFB}" dt="2024-06-13T04:50:38.415" v="844" actId="14100"/>
          <ac:spMkLst>
            <pc:docMk/>
            <pc:sldMk cId="0" sldId="295"/>
            <ac:spMk id="428" creationId="{00000000-0000-0000-0000-000000000000}"/>
          </ac:spMkLst>
        </pc:spChg>
        <pc:spChg chg="mod">
          <ac:chgData name="Andrea Furtado" userId="54379e07f441a9af" providerId="LiveId" clId="{EE416395-ACDB-4CA2-959F-FAD724849CFB}" dt="2024-06-13T04:49:59.423" v="840" actId="2711"/>
          <ac:spMkLst>
            <pc:docMk/>
            <pc:sldMk cId="0" sldId="295"/>
            <ac:spMk id="441" creationId="{00000000-0000-0000-0000-000000000000}"/>
          </ac:spMkLst>
        </pc:spChg>
        <pc:spChg chg="mod">
          <ac:chgData name="Andrea Furtado" userId="54379e07f441a9af" providerId="LiveId" clId="{EE416395-ACDB-4CA2-959F-FAD724849CFB}" dt="2024-06-13T04:49:59.423" v="840" actId="2711"/>
          <ac:spMkLst>
            <pc:docMk/>
            <pc:sldMk cId="0" sldId="295"/>
            <ac:spMk id="442" creationId="{00000000-0000-0000-0000-000000000000}"/>
          </ac:spMkLst>
        </pc:spChg>
        <pc:spChg chg="mod">
          <ac:chgData name="Andrea Furtado" userId="54379e07f441a9af" providerId="LiveId" clId="{EE416395-ACDB-4CA2-959F-FAD724849CFB}" dt="2024-06-13T04:49:59.423" v="840" actId="2711"/>
          <ac:spMkLst>
            <pc:docMk/>
            <pc:sldMk cId="0" sldId="295"/>
            <ac:spMk id="444" creationId="{00000000-0000-0000-0000-000000000000}"/>
          </ac:spMkLst>
        </pc:spChg>
        <pc:spChg chg="mod">
          <ac:chgData name="Andrea Furtado" userId="54379e07f441a9af" providerId="LiveId" clId="{EE416395-ACDB-4CA2-959F-FAD724849CFB}" dt="2024-06-13T04:49:59.423" v="840" actId="2711"/>
          <ac:spMkLst>
            <pc:docMk/>
            <pc:sldMk cId="0" sldId="295"/>
            <ac:spMk id="448" creationId="{00000000-0000-0000-0000-000000000000}"/>
          </ac:spMkLst>
        </pc:spChg>
        <pc:spChg chg="add del mod">
          <ac:chgData name="Andrea Furtado" userId="54379e07f441a9af" providerId="LiveId" clId="{EE416395-ACDB-4CA2-959F-FAD724849CFB}" dt="2024-06-13T05:31:53.629" v="918" actId="478"/>
          <ac:spMkLst>
            <pc:docMk/>
            <pc:sldMk cId="0" sldId="295"/>
            <ac:spMk id="449" creationId="{00000000-0000-0000-0000-000000000000}"/>
          </ac:spMkLst>
        </pc:spChg>
        <pc:spChg chg="mod">
          <ac:chgData name="Andrea Furtado" userId="54379e07f441a9af" providerId="LiveId" clId="{EE416395-ACDB-4CA2-959F-FAD724849CFB}" dt="2024-06-13T04:50:30.320" v="842" actId="14100"/>
          <ac:spMkLst>
            <pc:docMk/>
            <pc:sldMk cId="0" sldId="295"/>
            <ac:spMk id="450" creationId="{00000000-0000-0000-0000-000000000000}"/>
          </ac:spMkLst>
        </pc:spChg>
        <pc:spChg chg="mod">
          <ac:chgData name="Andrea Furtado" userId="54379e07f441a9af" providerId="LiveId" clId="{EE416395-ACDB-4CA2-959F-FAD724849CFB}" dt="2024-06-13T04:49:59.423" v="840" actId="2711"/>
          <ac:spMkLst>
            <pc:docMk/>
            <pc:sldMk cId="0" sldId="295"/>
            <ac:spMk id="451" creationId="{00000000-0000-0000-0000-000000000000}"/>
          </ac:spMkLst>
        </pc:spChg>
        <pc:spChg chg="mod">
          <ac:chgData name="Andrea Furtado" userId="54379e07f441a9af" providerId="LiveId" clId="{EE416395-ACDB-4CA2-959F-FAD724849CFB}" dt="2024-06-13T04:50:27.846" v="841" actId="14100"/>
          <ac:spMkLst>
            <pc:docMk/>
            <pc:sldMk cId="0" sldId="295"/>
            <ac:spMk id="452" creationId="{00000000-0000-0000-0000-000000000000}"/>
          </ac:spMkLst>
        </pc:spChg>
        <pc:grpChg chg="mod">
          <ac:chgData name="Andrea Furtado" userId="54379e07f441a9af" providerId="LiveId" clId="{EE416395-ACDB-4CA2-959F-FAD724849CFB}" dt="2024-06-13T04:49:59.423" v="840" actId="2711"/>
          <ac:grpSpMkLst>
            <pc:docMk/>
            <pc:sldMk cId="0" sldId="295"/>
            <ac:grpSpMk id="389" creationId="{00000000-0000-0000-0000-000000000000}"/>
          </ac:grpSpMkLst>
        </pc:grpChg>
        <pc:grpChg chg="mod">
          <ac:chgData name="Andrea Furtado" userId="54379e07f441a9af" providerId="LiveId" clId="{EE416395-ACDB-4CA2-959F-FAD724849CFB}" dt="2024-06-13T04:49:59.423" v="840" actId="2711"/>
          <ac:grpSpMkLst>
            <pc:docMk/>
            <pc:sldMk cId="0" sldId="295"/>
            <ac:grpSpMk id="397" creationId="{00000000-0000-0000-0000-000000000000}"/>
          </ac:grpSpMkLst>
        </pc:grpChg>
        <pc:grpChg chg="mod">
          <ac:chgData name="Andrea Furtado" userId="54379e07f441a9af" providerId="LiveId" clId="{EE416395-ACDB-4CA2-959F-FAD724849CFB}" dt="2024-06-13T04:49:59.423" v="840" actId="2711"/>
          <ac:grpSpMkLst>
            <pc:docMk/>
            <pc:sldMk cId="0" sldId="295"/>
            <ac:grpSpMk id="403" creationId="{00000000-0000-0000-0000-000000000000}"/>
          </ac:grpSpMkLst>
        </pc:grpChg>
        <pc:grpChg chg="mod">
          <ac:chgData name="Andrea Furtado" userId="54379e07f441a9af" providerId="LiveId" clId="{EE416395-ACDB-4CA2-959F-FAD724849CFB}" dt="2024-06-13T04:49:59.423" v="840" actId="2711"/>
          <ac:grpSpMkLst>
            <pc:docMk/>
            <pc:sldMk cId="0" sldId="295"/>
            <ac:grpSpMk id="430" creationId="{00000000-0000-0000-0000-000000000000}"/>
          </ac:grpSpMkLst>
        </pc:grpChg>
        <pc:picChg chg="add del mod">
          <ac:chgData name="Andrea Furtado" userId="54379e07f441a9af" providerId="LiveId" clId="{EE416395-ACDB-4CA2-959F-FAD724849CFB}" dt="2024-06-13T04:22:16.252" v="765" actId="478"/>
          <ac:picMkLst>
            <pc:docMk/>
            <pc:sldMk cId="0" sldId="295"/>
            <ac:picMk id="2" creationId="{2E90F3E6-D863-48B3-3C25-006F4CAB419D}"/>
          </ac:picMkLst>
        </pc:picChg>
        <pc:picChg chg="add mod">
          <ac:chgData name="Andrea Furtado" userId="54379e07f441a9af" providerId="LiveId" clId="{EE416395-ACDB-4CA2-959F-FAD724849CFB}" dt="2024-06-13T04:58:23.365" v="875" actId="1076"/>
          <ac:picMkLst>
            <pc:docMk/>
            <pc:sldMk cId="0" sldId="295"/>
            <ac:picMk id="4" creationId="{09E4E140-9F52-BD52-A0A1-B241FD167552}"/>
          </ac:picMkLst>
        </pc:picChg>
        <pc:picChg chg="add del mod">
          <ac:chgData name="Andrea Furtado" userId="54379e07f441a9af" providerId="LiveId" clId="{EE416395-ACDB-4CA2-959F-FAD724849CFB}" dt="2024-06-13T04:58:14.208" v="873" actId="478"/>
          <ac:picMkLst>
            <pc:docMk/>
            <pc:sldMk cId="0" sldId="295"/>
            <ac:picMk id="6" creationId="{A02AB31A-162F-B954-E285-67BCD0BF5D9D}"/>
          </ac:picMkLst>
        </pc:picChg>
        <pc:picChg chg="add del">
          <ac:chgData name="Andrea Furtado" userId="54379e07f441a9af" providerId="LiveId" clId="{EE416395-ACDB-4CA2-959F-FAD724849CFB}" dt="2024-06-13T05:30:54.714" v="914" actId="22"/>
          <ac:picMkLst>
            <pc:docMk/>
            <pc:sldMk cId="0" sldId="295"/>
            <ac:picMk id="8" creationId="{1B2FEBE2-20D8-2CE6-61DA-FFA9F198412F}"/>
          </ac:picMkLst>
        </pc:picChg>
        <pc:cxnChg chg="mod">
          <ac:chgData name="Andrea Furtado" userId="54379e07f441a9af" providerId="LiveId" clId="{EE416395-ACDB-4CA2-959F-FAD724849CFB}" dt="2024-06-13T04:49:59.423" v="840" actId="2711"/>
          <ac:cxnSpMkLst>
            <pc:docMk/>
            <pc:sldMk cId="0" sldId="295"/>
            <ac:cxnSpMk id="382" creationId="{00000000-0000-0000-0000-000000000000}"/>
          </ac:cxnSpMkLst>
        </pc:cxnChg>
        <pc:cxnChg chg="mod">
          <ac:chgData name="Andrea Furtado" userId="54379e07f441a9af" providerId="LiveId" clId="{EE416395-ACDB-4CA2-959F-FAD724849CFB}" dt="2024-06-13T04:49:59.423" v="840" actId="2711"/>
          <ac:cxnSpMkLst>
            <pc:docMk/>
            <pc:sldMk cId="0" sldId="295"/>
            <ac:cxnSpMk id="384" creationId="{00000000-0000-0000-0000-000000000000}"/>
          </ac:cxnSpMkLst>
        </pc:cxnChg>
        <pc:cxnChg chg="mod">
          <ac:chgData name="Andrea Furtado" userId="54379e07f441a9af" providerId="LiveId" clId="{EE416395-ACDB-4CA2-959F-FAD724849CFB}" dt="2024-06-13T04:49:59.423" v="840" actId="2711"/>
          <ac:cxnSpMkLst>
            <pc:docMk/>
            <pc:sldMk cId="0" sldId="295"/>
            <ac:cxnSpMk id="387" creationId="{00000000-0000-0000-0000-000000000000}"/>
          </ac:cxnSpMkLst>
        </pc:cxnChg>
        <pc:cxnChg chg="mod">
          <ac:chgData name="Andrea Furtado" userId="54379e07f441a9af" providerId="LiveId" clId="{EE416395-ACDB-4CA2-959F-FAD724849CFB}" dt="2024-06-13T04:49:59.423" v="840" actId="2711"/>
          <ac:cxnSpMkLst>
            <pc:docMk/>
            <pc:sldMk cId="0" sldId="295"/>
            <ac:cxnSpMk id="388" creationId="{00000000-0000-0000-0000-000000000000}"/>
          </ac:cxnSpMkLst>
        </pc:cxnChg>
        <pc:cxnChg chg="mod">
          <ac:chgData name="Andrea Furtado" userId="54379e07f441a9af" providerId="LiveId" clId="{EE416395-ACDB-4CA2-959F-FAD724849CFB}" dt="2024-06-13T04:49:59.423" v="840" actId="2711"/>
          <ac:cxnSpMkLst>
            <pc:docMk/>
            <pc:sldMk cId="0" sldId="295"/>
            <ac:cxnSpMk id="392" creationId="{00000000-0000-0000-0000-000000000000}"/>
          </ac:cxnSpMkLst>
        </pc:cxnChg>
        <pc:cxnChg chg="mod">
          <ac:chgData name="Andrea Furtado" userId="54379e07f441a9af" providerId="LiveId" clId="{EE416395-ACDB-4CA2-959F-FAD724849CFB}" dt="2024-06-13T04:49:59.423" v="840" actId="2711"/>
          <ac:cxnSpMkLst>
            <pc:docMk/>
            <pc:sldMk cId="0" sldId="295"/>
            <ac:cxnSpMk id="393" creationId="{00000000-0000-0000-0000-000000000000}"/>
          </ac:cxnSpMkLst>
        </pc:cxnChg>
        <pc:cxnChg chg="mod">
          <ac:chgData name="Andrea Furtado" userId="54379e07f441a9af" providerId="LiveId" clId="{EE416395-ACDB-4CA2-959F-FAD724849CFB}" dt="2024-06-13T04:49:59.423" v="840" actId="2711"/>
          <ac:cxnSpMkLst>
            <pc:docMk/>
            <pc:sldMk cId="0" sldId="295"/>
            <ac:cxnSpMk id="395" creationId="{00000000-0000-0000-0000-000000000000}"/>
          </ac:cxnSpMkLst>
        </pc:cxnChg>
        <pc:cxnChg chg="mod">
          <ac:chgData name="Andrea Furtado" userId="54379e07f441a9af" providerId="LiveId" clId="{EE416395-ACDB-4CA2-959F-FAD724849CFB}" dt="2024-06-13T04:49:59.423" v="840" actId="2711"/>
          <ac:cxnSpMkLst>
            <pc:docMk/>
            <pc:sldMk cId="0" sldId="295"/>
            <ac:cxnSpMk id="400" creationId="{00000000-0000-0000-0000-000000000000}"/>
          </ac:cxnSpMkLst>
        </pc:cxnChg>
        <pc:cxnChg chg="mod">
          <ac:chgData name="Andrea Furtado" userId="54379e07f441a9af" providerId="LiveId" clId="{EE416395-ACDB-4CA2-959F-FAD724849CFB}" dt="2024-06-13T04:49:59.423" v="840" actId="2711"/>
          <ac:cxnSpMkLst>
            <pc:docMk/>
            <pc:sldMk cId="0" sldId="295"/>
            <ac:cxnSpMk id="401" creationId="{00000000-0000-0000-0000-000000000000}"/>
          </ac:cxnSpMkLst>
        </pc:cxnChg>
        <pc:cxnChg chg="mod">
          <ac:chgData name="Andrea Furtado" userId="54379e07f441a9af" providerId="LiveId" clId="{EE416395-ACDB-4CA2-959F-FAD724849CFB}" dt="2024-06-13T04:49:59.423" v="840" actId="2711"/>
          <ac:cxnSpMkLst>
            <pc:docMk/>
            <pc:sldMk cId="0" sldId="295"/>
            <ac:cxnSpMk id="406" creationId="{00000000-0000-0000-0000-000000000000}"/>
          </ac:cxnSpMkLst>
        </pc:cxnChg>
        <pc:cxnChg chg="mod">
          <ac:chgData name="Andrea Furtado" userId="54379e07f441a9af" providerId="LiveId" clId="{EE416395-ACDB-4CA2-959F-FAD724849CFB}" dt="2024-06-13T04:49:59.423" v="840" actId="2711"/>
          <ac:cxnSpMkLst>
            <pc:docMk/>
            <pc:sldMk cId="0" sldId="295"/>
            <ac:cxnSpMk id="407" creationId="{00000000-0000-0000-0000-000000000000}"/>
          </ac:cxnSpMkLst>
        </pc:cxnChg>
        <pc:cxnChg chg="mod">
          <ac:chgData name="Andrea Furtado" userId="54379e07f441a9af" providerId="LiveId" clId="{EE416395-ACDB-4CA2-959F-FAD724849CFB}" dt="2024-06-13T04:49:59.423" v="840" actId="2711"/>
          <ac:cxnSpMkLst>
            <pc:docMk/>
            <pc:sldMk cId="0" sldId="295"/>
            <ac:cxnSpMk id="409" creationId="{00000000-0000-0000-0000-000000000000}"/>
          </ac:cxnSpMkLst>
        </pc:cxnChg>
        <pc:cxnChg chg="mod">
          <ac:chgData name="Andrea Furtado" userId="54379e07f441a9af" providerId="LiveId" clId="{EE416395-ACDB-4CA2-959F-FAD724849CFB}" dt="2024-06-13T04:49:59.423" v="840" actId="2711"/>
          <ac:cxnSpMkLst>
            <pc:docMk/>
            <pc:sldMk cId="0" sldId="295"/>
            <ac:cxnSpMk id="410" creationId="{00000000-0000-0000-0000-000000000000}"/>
          </ac:cxnSpMkLst>
        </pc:cxnChg>
        <pc:cxnChg chg="mod">
          <ac:chgData name="Andrea Furtado" userId="54379e07f441a9af" providerId="LiveId" clId="{EE416395-ACDB-4CA2-959F-FAD724849CFB}" dt="2024-06-13T04:49:59.423" v="840" actId="2711"/>
          <ac:cxnSpMkLst>
            <pc:docMk/>
            <pc:sldMk cId="0" sldId="295"/>
            <ac:cxnSpMk id="417" creationId="{00000000-0000-0000-0000-000000000000}"/>
          </ac:cxnSpMkLst>
        </pc:cxnChg>
        <pc:cxnChg chg="mod">
          <ac:chgData name="Andrea Furtado" userId="54379e07f441a9af" providerId="LiveId" clId="{EE416395-ACDB-4CA2-959F-FAD724849CFB}" dt="2024-06-13T04:49:59.423" v="840" actId="2711"/>
          <ac:cxnSpMkLst>
            <pc:docMk/>
            <pc:sldMk cId="0" sldId="295"/>
            <ac:cxnSpMk id="423" creationId="{00000000-0000-0000-0000-000000000000}"/>
          </ac:cxnSpMkLst>
        </pc:cxnChg>
        <pc:cxnChg chg="mod">
          <ac:chgData name="Andrea Furtado" userId="54379e07f441a9af" providerId="LiveId" clId="{EE416395-ACDB-4CA2-959F-FAD724849CFB}" dt="2024-06-13T04:49:59.423" v="840" actId="2711"/>
          <ac:cxnSpMkLst>
            <pc:docMk/>
            <pc:sldMk cId="0" sldId="295"/>
            <ac:cxnSpMk id="424" creationId="{00000000-0000-0000-0000-000000000000}"/>
          </ac:cxnSpMkLst>
        </pc:cxnChg>
        <pc:cxnChg chg="mod">
          <ac:chgData name="Andrea Furtado" userId="54379e07f441a9af" providerId="LiveId" clId="{EE416395-ACDB-4CA2-959F-FAD724849CFB}" dt="2024-06-13T04:49:59.423" v="840" actId="2711"/>
          <ac:cxnSpMkLst>
            <pc:docMk/>
            <pc:sldMk cId="0" sldId="295"/>
            <ac:cxnSpMk id="429" creationId="{00000000-0000-0000-0000-000000000000}"/>
          </ac:cxnSpMkLst>
        </pc:cxnChg>
        <pc:cxnChg chg="mod">
          <ac:chgData name="Andrea Furtado" userId="54379e07f441a9af" providerId="LiveId" clId="{EE416395-ACDB-4CA2-959F-FAD724849CFB}" dt="2024-06-13T04:49:59.423" v="840" actId="2711"/>
          <ac:cxnSpMkLst>
            <pc:docMk/>
            <pc:sldMk cId="0" sldId="295"/>
            <ac:cxnSpMk id="434" creationId="{00000000-0000-0000-0000-000000000000}"/>
          </ac:cxnSpMkLst>
        </pc:cxnChg>
        <pc:cxnChg chg="mod">
          <ac:chgData name="Andrea Furtado" userId="54379e07f441a9af" providerId="LiveId" clId="{EE416395-ACDB-4CA2-959F-FAD724849CFB}" dt="2024-06-13T04:49:59.423" v="840" actId="2711"/>
          <ac:cxnSpMkLst>
            <pc:docMk/>
            <pc:sldMk cId="0" sldId="295"/>
            <ac:cxnSpMk id="435" creationId="{00000000-0000-0000-0000-000000000000}"/>
          </ac:cxnSpMkLst>
        </pc:cxnChg>
        <pc:cxnChg chg="mod">
          <ac:chgData name="Andrea Furtado" userId="54379e07f441a9af" providerId="LiveId" clId="{EE416395-ACDB-4CA2-959F-FAD724849CFB}" dt="2024-06-13T04:49:59.423" v="840" actId="2711"/>
          <ac:cxnSpMkLst>
            <pc:docMk/>
            <pc:sldMk cId="0" sldId="295"/>
            <ac:cxnSpMk id="436" creationId="{00000000-0000-0000-0000-000000000000}"/>
          </ac:cxnSpMkLst>
        </pc:cxnChg>
        <pc:cxnChg chg="mod">
          <ac:chgData name="Andrea Furtado" userId="54379e07f441a9af" providerId="LiveId" clId="{EE416395-ACDB-4CA2-959F-FAD724849CFB}" dt="2024-06-13T04:49:59.423" v="840" actId="2711"/>
          <ac:cxnSpMkLst>
            <pc:docMk/>
            <pc:sldMk cId="0" sldId="295"/>
            <ac:cxnSpMk id="437" creationId="{00000000-0000-0000-0000-000000000000}"/>
          </ac:cxnSpMkLst>
        </pc:cxnChg>
        <pc:cxnChg chg="mod">
          <ac:chgData name="Andrea Furtado" userId="54379e07f441a9af" providerId="LiveId" clId="{EE416395-ACDB-4CA2-959F-FAD724849CFB}" dt="2024-06-13T04:49:59.423" v="840" actId="2711"/>
          <ac:cxnSpMkLst>
            <pc:docMk/>
            <pc:sldMk cId="0" sldId="295"/>
            <ac:cxnSpMk id="438" creationId="{00000000-0000-0000-0000-000000000000}"/>
          </ac:cxnSpMkLst>
        </pc:cxnChg>
        <pc:cxnChg chg="mod">
          <ac:chgData name="Andrea Furtado" userId="54379e07f441a9af" providerId="LiveId" clId="{EE416395-ACDB-4CA2-959F-FAD724849CFB}" dt="2024-06-13T04:49:59.423" v="840" actId="2711"/>
          <ac:cxnSpMkLst>
            <pc:docMk/>
            <pc:sldMk cId="0" sldId="295"/>
            <ac:cxnSpMk id="439" creationId="{00000000-0000-0000-0000-000000000000}"/>
          </ac:cxnSpMkLst>
        </pc:cxnChg>
        <pc:cxnChg chg="mod">
          <ac:chgData name="Andrea Furtado" userId="54379e07f441a9af" providerId="LiveId" clId="{EE416395-ACDB-4CA2-959F-FAD724849CFB}" dt="2024-06-13T04:49:59.423" v="840" actId="2711"/>
          <ac:cxnSpMkLst>
            <pc:docMk/>
            <pc:sldMk cId="0" sldId="295"/>
            <ac:cxnSpMk id="440" creationId="{00000000-0000-0000-0000-000000000000}"/>
          </ac:cxnSpMkLst>
        </pc:cxnChg>
        <pc:cxnChg chg="mod">
          <ac:chgData name="Andrea Furtado" userId="54379e07f441a9af" providerId="LiveId" clId="{EE416395-ACDB-4CA2-959F-FAD724849CFB}" dt="2024-06-13T04:49:59.423" v="840" actId="2711"/>
          <ac:cxnSpMkLst>
            <pc:docMk/>
            <pc:sldMk cId="0" sldId="295"/>
            <ac:cxnSpMk id="443" creationId="{00000000-0000-0000-0000-000000000000}"/>
          </ac:cxnSpMkLst>
        </pc:cxnChg>
        <pc:cxnChg chg="mod">
          <ac:chgData name="Andrea Furtado" userId="54379e07f441a9af" providerId="LiveId" clId="{EE416395-ACDB-4CA2-959F-FAD724849CFB}" dt="2024-06-13T04:49:59.423" v="840" actId="2711"/>
          <ac:cxnSpMkLst>
            <pc:docMk/>
            <pc:sldMk cId="0" sldId="295"/>
            <ac:cxnSpMk id="445" creationId="{00000000-0000-0000-0000-000000000000}"/>
          </ac:cxnSpMkLst>
        </pc:cxnChg>
        <pc:cxnChg chg="mod">
          <ac:chgData name="Andrea Furtado" userId="54379e07f441a9af" providerId="LiveId" clId="{EE416395-ACDB-4CA2-959F-FAD724849CFB}" dt="2024-06-13T04:49:59.423" v="840" actId="2711"/>
          <ac:cxnSpMkLst>
            <pc:docMk/>
            <pc:sldMk cId="0" sldId="295"/>
            <ac:cxnSpMk id="446" creationId="{00000000-0000-0000-0000-000000000000}"/>
          </ac:cxnSpMkLst>
        </pc:cxnChg>
        <pc:cxnChg chg="mod">
          <ac:chgData name="Andrea Furtado" userId="54379e07f441a9af" providerId="LiveId" clId="{EE416395-ACDB-4CA2-959F-FAD724849CFB}" dt="2024-06-13T04:49:59.423" v="840" actId="2711"/>
          <ac:cxnSpMkLst>
            <pc:docMk/>
            <pc:sldMk cId="0" sldId="295"/>
            <ac:cxnSpMk id="447" creationId="{00000000-0000-0000-0000-000000000000}"/>
          </ac:cxnSpMkLst>
        </pc:cxnChg>
      </pc:sldChg>
      <pc:sldChg chg="mod modShow">
        <pc:chgData name="Andrea Furtado" userId="54379e07f441a9af" providerId="LiveId" clId="{EE416395-ACDB-4CA2-959F-FAD724849CFB}" dt="2024-06-14T05:16:18.618" v="1578" actId="729"/>
        <pc:sldMkLst>
          <pc:docMk/>
          <pc:sldMk cId="0" sldId="296"/>
        </pc:sldMkLst>
      </pc:sldChg>
      <pc:sldChg chg="addSp modSp mod modShow">
        <pc:chgData name="Andrea Furtado" userId="54379e07f441a9af" providerId="LiveId" clId="{EE416395-ACDB-4CA2-959F-FAD724849CFB}" dt="2024-06-14T05:25:44.909" v="1624" actId="13822"/>
        <pc:sldMkLst>
          <pc:docMk/>
          <pc:sldMk cId="0" sldId="297"/>
        </pc:sldMkLst>
        <pc:spChg chg="add mod">
          <ac:chgData name="Andrea Furtado" userId="54379e07f441a9af" providerId="LiveId" clId="{EE416395-ACDB-4CA2-959F-FAD724849CFB}" dt="2024-06-14T05:25:44.909" v="1624" actId="13822"/>
          <ac:spMkLst>
            <pc:docMk/>
            <pc:sldMk cId="0" sldId="297"/>
            <ac:spMk id="2" creationId="{331FFAC6-28F5-0337-4792-D22D8DE6DEA9}"/>
          </ac:spMkLst>
        </pc:spChg>
        <pc:graphicFrameChg chg="mod">
          <ac:chgData name="Andrea Furtado" userId="54379e07f441a9af" providerId="LiveId" clId="{EE416395-ACDB-4CA2-959F-FAD724849CFB}" dt="2024-06-14T04:54:41.925" v="1427"/>
          <ac:graphicFrameMkLst>
            <pc:docMk/>
            <pc:sldMk cId="0" sldId="297"/>
            <ac:graphicFrameMk id="464" creationId="{00000000-0000-0000-0000-000000000000}"/>
          </ac:graphicFrameMkLst>
        </pc:graphicFrameChg>
      </pc:sldChg>
      <pc:sldChg chg="modSp mod">
        <pc:chgData name="Andrea Furtado" userId="54379e07f441a9af" providerId="LiveId" clId="{EE416395-ACDB-4CA2-959F-FAD724849CFB}" dt="2024-06-26T07:40:53.695" v="1838" actId="1036"/>
        <pc:sldMkLst>
          <pc:docMk/>
          <pc:sldMk cId="0" sldId="304"/>
        </pc:sldMkLst>
        <pc:spChg chg="mod">
          <ac:chgData name="Andrea Furtado" userId="54379e07f441a9af" providerId="LiveId" clId="{EE416395-ACDB-4CA2-959F-FAD724849CFB}" dt="2024-06-26T07:40:53.695" v="1838" actId="1036"/>
          <ac:spMkLst>
            <pc:docMk/>
            <pc:sldMk cId="0" sldId="304"/>
            <ac:spMk id="545" creationId="{00000000-0000-0000-0000-000000000000}"/>
          </ac:spMkLst>
        </pc:spChg>
      </pc:sldChg>
      <pc:sldChg chg="add del">
        <pc:chgData name="Andrea Furtado" userId="54379e07f441a9af" providerId="LiveId" clId="{EE416395-ACDB-4CA2-959F-FAD724849CFB}" dt="2024-06-12T08:59:37.495" v="644" actId="2696"/>
        <pc:sldMkLst>
          <pc:docMk/>
          <pc:sldMk cId="1496231488" sldId="308"/>
        </pc:sldMkLst>
      </pc:sldChg>
      <pc:sldChg chg="add">
        <pc:chgData name="Andrea Furtado" userId="54379e07f441a9af" providerId="LiveId" clId="{EE416395-ACDB-4CA2-959F-FAD724849CFB}" dt="2024-06-12T08:59:41.423" v="645"/>
        <pc:sldMkLst>
          <pc:docMk/>
          <pc:sldMk cId="3585760518" sldId="308"/>
        </pc:sldMkLst>
      </pc:sldChg>
      <pc:sldChg chg="modSp mod">
        <pc:chgData name="Andrea Furtado" userId="54379e07f441a9af" providerId="LiveId" clId="{EE416395-ACDB-4CA2-959F-FAD724849CFB}" dt="2024-06-14T04:54:11.904" v="1419" actId="255"/>
        <pc:sldMkLst>
          <pc:docMk/>
          <pc:sldMk cId="3314343613" sldId="313"/>
        </pc:sldMkLst>
        <pc:spChg chg="mod">
          <ac:chgData name="Andrea Furtado" userId="54379e07f441a9af" providerId="LiveId" clId="{EE416395-ACDB-4CA2-959F-FAD724849CFB}" dt="2024-06-14T04:54:04.610" v="1416" actId="207"/>
          <ac:spMkLst>
            <pc:docMk/>
            <pc:sldMk cId="3314343613" sldId="313"/>
            <ac:spMk id="6" creationId="{3587A098-BEA6-BAF6-B167-592572047787}"/>
          </ac:spMkLst>
        </pc:spChg>
        <pc:spChg chg="mod">
          <ac:chgData name="Andrea Furtado" userId="54379e07f441a9af" providerId="LiveId" clId="{EE416395-ACDB-4CA2-959F-FAD724849CFB}" dt="2024-06-14T04:54:11.904" v="1419" actId="255"/>
          <ac:spMkLst>
            <pc:docMk/>
            <pc:sldMk cId="3314343613" sldId="313"/>
            <ac:spMk id="70" creationId="{00000000-0000-0000-0000-000000000000}"/>
          </ac:spMkLst>
        </pc:spChg>
        <pc:graphicFrameChg chg="mod">
          <ac:chgData name="Andrea Furtado" userId="54379e07f441a9af" providerId="LiveId" clId="{EE416395-ACDB-4CA2-959F-FAD724849CFB}" dt="2024-06-14T04:21:46.714" v="944"/>
          <ac:graphicFrameMkLst>
            <pc:docMk/>
            <pc:sldMk cId="3314343613" sldId="313"/>
            <ac:graphicFrameMk id="9" creationId="{6BA89D0A-01B3-4A82-9190-1C110FAE7637}"/>
          </ac:graphicFrameMkLst>
        </pc:graphicFrameChg>
      </pc:sldChg>
      <pc:sldChg chg="addSp delSp modSp add mod setBg addAnim delAnim modAnim">
        <pc:chgData name="Andrea Furtado" userId="54379e07f441a9af" providerId="LiveId" clId="{EE416395-ACDB-4CA2-959F-FAD724849CFB}" dt="2024-06-11T05:04:08.125" v="555"/>
        <pc:sldMkLst>
          <pc:docMk/>
          <pc:sldMk cId="2894520222" sldId="314"/>
        </pc:sldMkLst>
        <pc:spChg chg="add mod">
          <ac:chgData name="Andrea Furtado" userId="54379e07f441a9af" providerId="LiveId" clId="{EE416395-ACDB-4CA2-959F-FAD724849CFB}" dt="2024-06-11T05:00:33.079" v="530" actId="14861"/>
          <ac:spMkLst>
            <pc:docMk/>
            <pc:sldMk cId="2894520222" sldId="314"/>
            <ac:spMk id="3" creationId="{EE381F88-0E99-083E-38E6-652CE4E4D571}"/>
          </ac:spMkLst>
        </pc:spChg>
        <pc:spChg chg="add mod">
          <ac:chgData name="Andrea Furtado" userId="54379e07f441a9af" providerId="LiveId" clId="{EE416395-ACDB-4CA2-959F-FAD724849CFB}" dt="2024-06-11T04:45:18.017" v="204"/>
          <ac:spMkLst>
            <pc:docMk/>
            <pc:sldMk cId="2894520222" sldId="314"/>
            <ac:spMk id="4" creationId="{F355F81C-61D6-79AA-1113-D94B6D95C642}"/>
          </ac:spMkLst>
        </pc:spChg>
        <pc:spChg chg="add del mod">
          <ac:chgData name="Andrea Furtado" userId="54379e07f441a9af" providerId="LiveId" clId="{EE416395-ACDB-4CA2-959F-FAD724849CFB}" dt="2024-06-11T04:48:35.085" v="239" actId="478"/>
          <ac:spMkLst>
            <pc:docMk/>
            <pc:sldMk cId="2894520222" sldId="314"/>
            <ac:spMk id="6" creationId="{B1A4F902-F98E-2C2C-62A8-03162B9C4166}"/>
          </ac:spMkLst>
        </pc:spChg>
        <pc:spChg chg="add mod topLvl">
          <ac:chgData name="Andrea Furtado" userId="54379e07f441a9af" providerId="LiveId" clId="{EE416395-ACDB-4CA2-959F-FAD724849CFB}" dt="2024-06-11T05:01:56.174" v="538" actId="164"/>
          <ac:spMkLst>
            <pc:docMk/>
            <pc:sldMk cId="2894520222" sldId="314"/>
            <ac:spMk id="7" creationId="{989560EB-560C-3DE2-41F9-9B0206629D79}"/>
          </ac:spMkLst>
        </pc:spChg>
        <pc:spChg chg="add mod topLvl">
          <ac:chgData name="Andrea Furtado" userId="54379e07f441a9af" providerId="LiveId" clId="{EE416395-ACDB-4CA2-959F-FAD724849CFB}" dt="2024-06-11T05:01:56.174" v="538" actId="164"/>
          <ac:spMkLst>
            <pc:docMk/>
            <pc:sldMk cId="2894520222" sldId="314"/>
            <ac:spMk id="8" creationId="{C7ABC5D7-74DD-E429-1CEB-86C05191232A}"/>
          </ac:spMkLst>
        </pc:spChg>
        <pc:spChg chg="add mod ord topLvl">
          <ac:chgData name="Andrea Furtado" userId="54379e07f441a9af" providerId="LiveId" clId="{EE416395-ACDB-4CA2-959F-FAD724849CFB}" dt="2024-06-11T05:01:56.174" v="538" actId="164"/>
          <ac:spMkLst>
            <pc:docMk/>
            <pc:sldMk cId="2894520222" sldId="314"/>
            <ac:spMk id="11" creationId="{1C188A4A-4566-9AD1-361C-C426694E410B}"/>
          </ac:spMkLst>
        </pc:spChg>
        <pc:spChg chg="add mod ord topLvl">
          <ac:chgData name="Andrea Furtado" userId="54379e07f441a9af" providerId="LiveId" clId="{EE416395-ACDB-4CA2-959F-FAD724849CFB}" dt="2024-06-11T05:01:56.174" v="538" actId="164"/>
          <ac:spMkLst>
            <pc:docMk/>
            <pc:sldMk cId="2894520222" sldId="314"/>
            <ac:spMk id="12" creationId="{34DFFFAE-E8FD-DC2C-484E-2528549166EE}"/>
          </ac:spMkLst>
        </pc:spChg>
        <pc:spChg chg="add mod topLvl">
          <ac:chgData name="Andrea Furtado" userId="54379e07f441a9af" providerId="LiveId" clId="{EE416395-ACDB-4CA2-959F-FAD724849CFB}" dt="2024-06-11T05:01:56.174" v="538" actId="164"/>
          <ac:spMkLst>
            <pc:docMk/>
            <pc:sldMk cId="2894520222" sldId="314"/>
            <ac:spMk id="17" creationId="{B9FB4C4E-2EBF-C134-F88E-A075A952CE13}"/>
          </ac:spMkLst>
        </pc:spChg>
        <pc:spChg chg="add mod topLvl">
          <ac:chgData name="Andrea Furtado" userId="54379e07f441a9af" providerId="LiveId" clId="{EE416395-ACDB-4CA2-959F-FAD724849CFB}" dt="2024-06-11T05:01:56.174" v="538" actId="164"/>
          <ac:spMkLst>
            <pc:docMk/>
            <pc:sldMk cId="2894520222" sldId="314"/>
            <ac:spMk id="18" creationId="{F9ABE5C4-468B-C416-EE11-A02423F3931B}"/>
          </ac:spMkLst>
        </pc:spChg>
        <pc:spChg chg="add mod ord">
          <ac:chgData name="Andrea Furtado" userId="54379e07f441a9af" providerId="LiveId" clId="{EE416395-ACDB-4CA2-959F-FAD724849CFB}" dt="2024-06-11T05:01:56.174" v="538" actId="164"/>
          <ac:spMkLst>
            <pc:docMk/>
            <pc:sldMk cId="2894520222" sldId="314"/>
            <ac:spMk id="19" creationId="{9E6C4C91-A897-D083-31F2-1663BBE38D78}"/>
          </ac:spMkLst>
        </pc:spChg>
        <pc:spChg chg="add mod topLvl">
          <ac:chgData name="Andrea Furtado" userId="54379e07f441a9af" providerId="LiveId" clId="{EE416395-ACDB-4CA2-959F-FAD724849CFB}" dt="2024-06-11T05:01:56.174" v="538" actId="164"/>
          <ac:spMkLst>
            <pc:docMk/>
            <pc:sldMk cId="2894520222" sldId="314"/>
            <ac:spMk id="20" creationId="{DEF17706-8C7B-84DD-1B71-D3FA86433FA0}"/>
          </ac:spMkLst>
        </pc:spChg>
        <pc:spChg chg="add mod topLvl">
          <ac:chgData name="Andrea Furtado" userId="54379e07f441a9af" providerId="LiveId" clId="{EE416395-ACDB-4CA2-959F-FAD724849CFB}" dt="2024-06-11T05:01:56.174" v="538" actId="164"/>
          <ac:spMkLst>
            <pc:docMk/>
            <pc:sldMk cId="2894520222" sldId="314"/>
            <ac:spMk id="22" creationId="{CEB1CD16-A5FB-C093-14F6-91EE2D340828}"/>
          </ac:spMkLst>
        </pc:spChg>
        <pc:spChg chg="add mod topLvl">
          <ac:chgData name="Andrea Furtado" userId="54379e07f441a9af" providerId="LiveId" clId="{EE416395-ACDB-4CA2-959F-FAD724849CFB}" dt="2024-06-11T05:01:56.174" v="538" actId="164"/>
          <ac:spMkLst>
            <pc:docMk/>
            <pc:sldMk cId="2894520222" sldId="314"/>
            <ac:spMk id="23" creationId="{3CAEAC2E-47DE-8928-2326-D04E112395E4}"/>
          </ac:spMkLst>
        </pc:spChg>
        <pc:spChg chg="add mod topLvl">
          <ac:chgData name="Andrea Furtado" userId="54379e07f441a9af" providerId="LiveId" clId="{EE416395-ACDB-4CA2-959F-FAD724849CFB}" dt="2024-06-11T05:01:56.174" v="538" actId="164"/>
          <ac:spMkLst>
            <pc:docMk/>
            <pc:sldMk cId="2894520222" sldId="314"/>
            <ac:spMk id="24" creationId="{DF46E04B-F3E1-A1AD-8B05-61809B774F27}"/>
          </ac:spMkLst>
        </pc:spChg>
        <pc:spChg chg="add mod topLvl">
          <ac:chgData name="Andrea Furtado" userId="54379e07f441a9af" providerId="LiveId" clId="{EE416395-ACDB-4CA2-959F-FAD724849CFB}" dt="2024-06-11T05:01:56.174" v="538" actId="164"/>
          <ac:spMkLst>
            <pc:docMk/>
            <pc:sldMk cId="2894520222" sldId="314"/>
            <ac:spMk id="25" creationId="{AE99FEE6-4583-32A3-F7D3-773204F62544}"/>
          </ac:spMkLst>
        </pc:spChg>
        <pc:spChg chg="mod">
          <ac:chgData name="Andrea Furtado" userId="54379e07f441a9af" providerId="LiveId" clId="{EE416395-ACDB-4CA2-959F-FAD724849CFB}" dt="2024-06-11T04:42:35.574" v="188" actId="20577"/>
          <ac:spMkLst>
            <pc:docMk/>
            <pc:sldMk cId="2894520222" sldId="314"/>
            <ac:spMk id="296" creationId="{00000000-0000-0000-0000-000000000000}"/>
          </ac:spMkLst>
        </pc:spChg>
        <pc:spChg chg="del">
          <ac:chgData name="Andrea Furtado" userId="54379e07f441a9af" providerId="LiveId" clId="{EE416395-ACDB-4CA2-959F-FAD724849CFB}" dt="2024-06-11T04:42:52.550" v="189" actId="478"/>
          <ac:spMkLst>
            <pc:docMk/>
            <pc:sldMk cId="2894520222" sldId="314"/>
            <ac:spMk id="304" creationId="{00000000-0000-0000-0000-000000000000}"/>
          </ac:spMkLst>
        </pc:spChg>
        <pc:spChg chg="del">
          <ac:chgData name="Andrea Furtado" userId="54379e07f441a9af" providerId="LiveId" clId="{EE416395-ACDB-4CA2-959F-FAD724849CFB}" dt="2024-06-11T04:42:52.550" v="189" actId="478"/>
          <ac:spMkLst>
            <pc:docMk/>
            <pc:sldMk cId="2894520222" sldId="314"/>
            <ac:spMk id="306" creationId="{00000000-0000-0000-0000-000000000000}"/>
          </ac:spMkLst>
        </pc:spChg>
        <pc:spChg chg="del mod">
          <ac:chgData name="Andrea Furtado" userId="54379e07f441a9af" providerId="LiveId" clId="{EE416395-ACDB-4CA2-959F-FAD724849CFB}" dt="2024-06-11T04:45:12.798" v="203" actId="478"/>
          <ac:spMkLst>
            <pc:docMk/>
            <pc:sldMk cId="2894520222" sldId="314"/>
            <ac:spMk id="309" creationId="{00000000-0000-0000-0000-000000000000}"/>
          </ac:spMkLst>
        </pc:spChg>
        <pc:grpChg chg="add del mod">
          <ac:chgData name="Andrea Furtado" userId="54379e07f441a9af" providerId="LiveId" clId="{EE416395-ACDB-4CA2-959F-FAD724849CFB}" dt="2024-06-11T05:01:39.079" v="537" actId="165"/>
          <ac:grpSpMkLst>
            <pc:docMk/>
            <pc:sldMk cId="2894520222" sldId="314"/>
            <ac:grpSpMk id="26" creationId="{C3B2F988-2EE9-144E-B92B-35A3DBE4E18B}"/>
          </ac:grpSpMkLst>
        </pc:grpChg>
        <pc:grpChg chg="add del mod">
          <ac:chgData name="Andrea Furtado" userId="54379e07f441a9af" providerId="LiveId" clId="{EE416395-ACDB-4CA2-959F-FAD724849CFB}" dt="2024-06-11T05:03:57.256" v="551" actId="478"/>
          <ac:grpSpMkLst>
            <pc:docMk/>
            <pc:sldMk cId="2894520222" sldId="314"/>
            <ac:grpSpMk id="27" creationId="{E4567567-1A44-8729-8013-DCAEC41F433E}"/>
          </ac:grpSpMkLst>
        </pc:grpChg>
        <pc:picChg chg="add mod topLvl">
          <ac:chgData name="Andrea Furtado" userId="54379e07f441a9af" providerId="LiveId" clId="{EE416395-ACDB-4CA2-959F-FAD724849CFB}" dt="2024-06-11T05:01:56.174" v="538" actId="164"/>
          <ac:picMkLst>
            <pc:docMk/>
            <pc:sldMk cId="2894520222" sldId="314"/>
            <ac:picMk id="21" creationId="{AE85A7F6-AFE1-D6FF-7551-0D8E808B9C65}"/>
          </ac:picMkLst>
        </pc:picChg>
        <pc:picChg chg="add mod">
          <ac:chgData name="Andrea Furtado" userId="54379e07f441a9af" providerId="LiveId" clId="{EE416395-ACDB-4CA2-959F-FAD724849CFB}" dt="2024-06-11T05:04:03.615" v="554" actId="1076"/>
          <ac:picMkLst>
            <pc:docMk/>
            <pc:sldMk cId="2894520222" sldId="314"/>
            <ac:picMk id="29" creationId="{4F8D6E9D-813B-84C5-BD10-BF5B71308CFC}"/>
          </ac:picMkLst>
        </pc:picChg>
        <pc:picChg chg="del">
          <ac:chgData name="Andrea Furtado" userId="54379e07f441a9af" providerId="LiveId" clId="{EE416395-ACDB-4CA2-959F-FAD724849CFB}" dt="2024-06-11T04:42:52.550" v="189" actId="478"/>
          <ac:picMkLst>
            <pc:docMk/>
            <pc:sldMk cId="2894520222" sldId="314"/>
            <ac:picMk id="294" creationId="{00000000-0000-0000-0000-000000000000}"/>
          </ac:picMkLst>
        </pc:picChg>
        <pc:picChg chg="del">
          <ac:chgData name="Andrea Furtado" userId="54379e07f441a9af" providerId="LiveId" clId="{EE416395-ACDB-4CA2-959F-FAD724849CFB}" dt="2024-06-11T04:42:52.550" v="189" actId="478"/>
          <ac:picMkLst>
            <pc:docMk/>
            <pc:sldMk cId="2894520222" sldId="314"/>
            <ac:picMk id="295" creationId="{00000000-0000-0000-0000-000000000000}"/>
          </ac:picMkLst>
        </pc:picChg>
        <pc:picChg chg="del">
          <ac:chgData name="Andrea Furtado" userId="54379e07f441a9af" providerId="LiveId" clId="{EE416395-ACDB-4CA2-959F-FAD724849CFB}" dt="2024-06-11T04:42:52.550" v="189" actId="478"/>
          <ac:picMkLst>
            <pc:docMk/>
            <pc:sldMk cId="2894520222" sldId="314"/>
            <ac:picMk id="297" creationId="{00000000-0000-0000-0000-000000000000}"/>
          </ac:picMkLst>
        </pc:picChg>
        <pc:picChg chg="del">
          <ac:chgData name="Andrea Furtado" userId="54379e07f441a9af" providerId="LiveId" clId="{EE416395-ACDB-4CA2-959F-FAD724849CFB}" dt="2024-06-11T04:42:52.550" v="189" actId="478"/>
          <ac:picMkLst>
            <pc:docMk/>
            <pc:sldMk cId="2894520222" sldId="314"/>
            <ac:picMk id="298" creationId="{00000000-0000-0000-0000-000000000000}"/>
          </ac:picMkLst>
        </pc:picChg>
        <pc:picChg chg="del">
          <ac:chgData name="Andrea Furtado" userId="54379e07f441a9af" providerId="LiveId" clId="{EE416395-ACDB-4CA2-959F-FAD724849CFB}" dt="2024-06-11T04:42:52.550" v="189" actId="478"/>
          <ac:picMkLst>
            <pc:docMk/>
            <pc:sldMk cId="2894520222" sldId="314"/>
            <ac:picMk id="301" creationId="{00000000-0000-0000-0000-000000000000}"/>
          </ac:picMkLst>
        </pc:picChg>
        <pc:picChg chg="del">
          <ac:chgData name="Andrea Furtado" userId="54379e07f441a9af" providerId="LiveId" clId="{EE416395-ACDB-4CA2-959F-FAD724849CFB}" dt="2024-06-11T04:42:52.550" v="189" actId="478"/>
          <ac:picMkLst>
            <pc:docMk/>
            <pc:sldMk cId="2894520222" sldId="314"/>
            <ac:picMk id="302" creationId="{00000000-0000-0000-0000-000000000000}"/>
          </ac:picMkLst>
        </pc:picChg>
        <pc:picChg chg="del">
          <ac:chgData name="Andrea Furtado" userId="54379e07f441a9af" providerId="LiveId" clId="{EE416395-ACDB-4CA2-959F-FAD724849CFB}" dt="2024-06-11T04:42:52.550" v="189" actId="478"/>
          <ac:picMkLst>
            <pc:docMk/>
            <pc:sldMk cId="2894520222" sldId="314"/>
            <ac:picMk id="303" creationId="{00000000-0000-0000-0000-000000000000}"/>
          </ac:picMkLst>
        </pc:picChg>
        <pc:picChg chg="del">
          <ac:chgData name="Andrea Furtado" userId="54379e07f441a9af" providerId="LiveId" clId="{EE416395-ACDB-4CA2-959F-FAD724849CFB}" dt="2024-06-11T04:42:54.981" v="190" actId="478"/>
          <ac:picMkLst>
            <pc:docMk/>
            <pc:sldMk cId="2894520222" sldId="314"/>
            <ac:picMk id="307" creationId="{00000000-0000-0000-0000-000000000000}"/>
          </ac:picMkLst>
        </pc:picChg>
        <pc:picChg chg="del">
          <ac:chgData name="Andrea Furtado" userId="54379e07f441a9af" providerId="LiveId" clId="{EE416395-ACDB-4CA2-959F-FAD724849CFB}" dt="2024-06-11T04:42:54.981" v="190" actId="478"/>
          <ac:picMkLst>
            <pc:docMk/>
            <pc:sldMk cId="2894520222" sldId="314"/>
            <ac:picMk id="308" creationId="{00000000-0000-0000-0000-000000000000}"/>
          </ac:picMkLst>
        </pc:picChg>
        <pc:cxnChg chg="add mod topLvl">
          <ac:chgData name="Andrea Furtado" userId="54379e07f441a9af" providerId="LiveId" clId="{EE416395-ACDB-4CA2-959F-FAD724849CFB}" dt="2024-06-11T05:01:56.174" v="538" actId="164"/>
          <ac:cxnSpMkLst>
            <pc:docMk/>
            <pc:sldMk cId="2894520222" sldId="314"/>
            <ac:cxnSpMk id="10" creationId="{B00E382E-6D60-549C-1A30-C579BA400628}"/>
          </ac:cxnSpMkLst>
        </pc:cxnChg>
        <pc:cxnChg chg="add del mod">
          <ac:chgData name="Andrea Furtado" userId="54379e07f441a9af" providerId="LiveId" clId="{EE416395-ACDB-4CA2-959F-FAD724849CFB}" dt="2024-06-11T04:52:45.749" v="311" actId="478"/>
          <ac:cxnSpMkLst>
            <pc:docMk/>
            <pc:sldMk cId="2894520222" sldId="314"/>
            <ac:cxnSpMk id="14" creationId="{032FC004-300F-09AE-C8CF-33FEFA920F8B}"/>
          </ac:cxnSpMkLst>
        </pc:cxnChg>
        <pc:cxnChg chg="del">
          <ac:chgData name="Andrea Furtado" userId="54379e07f441a9af" providerId="LiveId" clId="{EE416395-ACDB-4CA2-959F-FAD724849CFB}" dt="2024-06-11T04:42:52.550" v="189" actId="478"/>
          <ac:cxnSpMkLst>
            <pc:docMk/>
            <pc:sldMk cId="2894520222" sldId="314"/>
            <ac:cxnSpMk id="299" creationId="{00000000-0000-0000-0000-000000000000}"/>
          </ac:cxnSpMkLst>
        </pc:cxnChg>
        <pc:cxnChg chg="del">
          <ac:chgData name="Andrea Furtado" userId="54379e07f441a9af" providerId="LiveId" clId="{EE416395-ACDB-4CA2-959F-FAD724849CFB}" dt="2024-06-11T04:42:52.550" v="189" actId="478"/>
          <ac:cxnSpMkLst>
            <pc:docMk/>
            <pc:sldMk cId="2894520222" sldId="314"/>
            <ac:cxnSpMk id="300" creationId="{00000000-0000-0000-0000-000000000000}"/>
          </ac:cxnSpMkLst>
        </pc:cxnChg>
      </pc:sldChg>
      <pc:sldChg chg="delSp modSp add del mod delAnim">
        <pc:chgData name="Andrea Furtado" userId="54379e07f441a9af" providerId="LiveId" clId="{EE416395-ACDB-4CA2-959F-FAD724849CFB}" dt="2024-06-11T05:04:15.210" v="557" actId="47"/>
        <pc:sldMkLst>
          <pc:docMk/>
          <pc:sldMk cId="1190062489" sldId="315"/>
        </pc:sldMkLst>
        <pc:spChg chg="del">
          <ac:chgData name="Andrea Furtado" userId="54379e07f441a9af" providerId="LiveId" clId="{EE416395-ACDB-4CA2-959F-FAD724849CFB}" dt="2024-06-11T05:02:26.450" v="541" actId="478"/>
          <ac:spMkLst>
            <pc:docMk/>
            <pc:sldMk cId="1190062489" sldId="315"/>
            <ac:spMk id="3" creationId="{EE381F88-0E99-083E-38E6-652CE4E4D571}"/>
          </ac:spMkLst>
        </pc:spChg>
        <pc:spChg chg="del">
          <ac:chgData name="Andrea Furtado" userId="54379e07f441a9af" providerId="LiveId" clId="{EE416395-ACDB-4CA2-959F-FAD724849CFB}" dt="2024-06-11T05:02:26.450" v="541" actId="478"/>
          <ac:spMkLst>
            <pc:docMk/>
            <pc:sldMk cId="1190062489" sldId="315"/>
            <ac:spMk id="4" creationId="{F355F81C-61D6-79AA-1113-D94B6D95C642}"/>
          </ac:spMkLst>
        </pc:spChg>
        <pc:grpChg chg="mod">
          <ac:chgData name="Andrea Furtado" userId="54379e07f441a9af" providerId="LiveId" clId="{EE416395-ACDB-4CA2-959F-FAD724849CFB}" dt="2024-06-11T05:02:44.991" v="545" actId="14100"/>
          <ac:grpSpMkLst>
            <pc:docMk/>
            <pc:sldMk cId="1190062489" sldId="315"/>
            <ac:grpSpMk id="27" creationId="{E4567567-1A44-8729-8013-DCAEC41F433E}"/>
          </ac:grpSpMkLst>
        </pc:grpChg>
      </pc:sldChg>
      <pc:sldChg chg="add del">
        <pc:chgData name="Andrea Furtado" userId="54379e07f441a9af" providerId="LiveId" clId="{EE416395-ACDB-4CA2-959F-FAD724849CFB}" dt="2024-06-13T04:59:33.650" v="878" actId="47"/>
        <pc:sldMkLst>
          <pc:docMk/>
          <pc:sldMk cId="919743656" sldId="316"/>
        </pc:sldMkLst>
      </pc:sldChg>
      <pc:sldChg chg="add del mod modShow">
        <pc:chgData name="Andrea Furtado" userId="54379e07f441a9af" providerId="LiveId" clId="{EE416395-ACDB-4CA2-959F-FAD724849CFB}" dt="2024-06-12T09:00:07.903" v="648" actId="2696"/>
        <pc:sldMkLst>
          <pc:docMk/>
          <pc:sldMk cId="2227355615" sldId="316"/>
        </pc:sldMkLst>
      </pc:sldChg>
      <pc:sldChg chg="delSp modSp add mod modTransition delAnim modAnim">
        <pc:chgData name="Andrea Furtado" userId="54379e07f441a9af" providerId="LiveId" clId="{EE416395-ACDB-4CA2-959F-FAD724849CFB}" dt="2024-06-11T06:27:41.621" v="616" actId="20577"/>
        <pc:sldMkLst>
          <pc:docMk/>
          <pc:sldMk cId="467600500" sldId="317"/>
        </pc:sldMkLst>
        <pc:spChg chg="del">
          <ac:chgData name="Andrea Furtado" userId="54379e07f441a9af" providerId="LiveId" clId="{EE416395-ACDB-4CA2-959F-FAD724849CFB}" dt="2024-06-11T05:04:23.601" v="559" actId="478"/>
          <ac:spMkLst>
            <pc:docMk/>
            <pc:sldMk cId="467600500" sldId="317"/>
            <ac:spMk id="3" creationId="{EE381F88-0E99-083E-38E6-652CE4E4D571}"/>
          </ac:spMkLst>
        </pc:spChg>
        <pc:spChg chg="del">
          <ac:chgData name="Andrea Furtado" userId="54379e07f441a9af" providerId="LiveId" clId="{EE416395-ACDB-4CA2-959F-FAD724849CFB}" dt="2024-06-11T05:04:21.847" v="558" actId="478"/>
          <ac:spMkLst>
            <pc:docMk/>
            <pc:sldMk cId="467600500" sldId="317"/>
            <ac:spMk id="4" creationId="{F355F81C-61D6-79AA-1113-D94B6D95C642}"/>
          </ac:spMkLst>
        </pc:spChg>
        <pc:spChg chg="mod">
          <ac:chgData name="Andrea Furtado" userId="54379e07f441a9af" providerId="LiveId" clId="{EE416395-ACDB-4CA2-959F-FAD724849CFB}" dt="2024-06-11T06:27:41.621" v="616" actId="20577"/>
          <ac:spMkLst>
            <pc:docMk/>
            <pc:sldMk cId="467600500" sldId="317"/>
            <ac:spMk id="296" creationId="{00000000-0000-0000-0000-000000000000}"/>
          </ac:spMkLst>
        </pc:spChg>
        <pc:picChg chg="mod">
          <ac:chgData name="Andrea Furtado" userId="54379e07f441a9af" providerId="LiveId" clId="{EE416395-ACDB-4CA2-959F-FAD724849CFB}" dt="2024-06-11T05:10:32.431" v="597" actId="1076"/>
          <ac:picMkLst>
            <pc:docMk/>
            <pc:sldMk cId="467600500" sldId="317"/>
            <ac:picMk id="29" creationId="{4F8D6E9D-813B-84C5-BD10-BF5B71308CFC}"/>
          </ac:picMkLst>
        </pc:picChg>
      </pc:sldChg>
      <pc:sldChg chg="addSp delSp modSp mod delAnim modAnim">
        <pc:chgData name="Andrea Furtado" userId="54379e07f441a9af" providerId="LiveId" clId="{EE416395-ACDB-4CA2-959F-FAD724849CFB}" dt="2024-06-12T08:54:29.356" v="634"/>
        <pc:sldMkLst>
          <pc:docMk/>
          <pc:sldMk cId="1601982073" sldId="318"/>
        </pc:sldMkLst>
        <pc:spChg chg="add mod">
          <ac:chgData name="Andrea Furtado" userId="54379e07f441a9af" providerId="LiveId" clId="{EE416395-ACDB-4CA2-959F-FAD724849CFB}" dt="2024-06-12T08:54:29.356" v="634"/>
          <ac:spMkLst>
            <pc:docMk/>
            <pc:sldMk cId="1601982073" sldId="318"/>
            <ac:spMk id="5" creationId="{411D9509-F7A5-C958-24E6-3517FC20E9B2}"/>
          </ac:spMkLst>
        </pc:spChg>
        <pc:spChg chg="del">
          <ac:chgData name="Andrea Furtado" userId="54379e07f441a9af" providerId="LiveId" clId="{EE416395-ACDB-4CA2-959F-FAD724849CFB}" dt="2024-06-12T08:54:28.949" v="633" actId="478"/>
          <ac:spMkLst>
            <pc:docMk/>
            <pc:sldMk cId="1601982073" sldId="318"/>
            <ac:spMk id="16" creationId="{B8070935-364C-35AA-4D98-56033864E043}"/>
          </ac:spMkLst>
        </pc:spChg>
        <pc:picChg chg="add mod">
          <ac:chgData name="Andrea Furtado" userId="54379e07f441a9af" providerId="LiveId" clId="{EE416395-ACDB-4CA2-959F-FAD724849CFB}" dt="2024-06-12T08:54:29.356" v="634"/>
          <ac:picMkLst>
            <pc:docMk/>
            <pc:sldMk cId="1601982073" sldId="318"/>
            <ac:picMk id="3" creationId="{4C3286DF-5A18-1753-A7D3-7739B866C22C}"/>
          </ac:picMkLst>
        </pc:picChg>
        <pc:picChg chg="del">
          <ac:chgData name="Andrea Furtado" userId="54379e07f441a9af" providerId="LiveId" clId="{EE416395-ACDB-4CA2-959F-FAD724849CFB}" dt="2024-06-12T08:54:28.949" v="633" actId="478"/>
          <ac:picMkLst>
            <pc:docMk/>
            <pc:sldMk cId="1601982073" sldId="318"/>
            <ac:picMk id="15" creationId="{64C6C6B5-9056-EB28-DC0C-6AE137C40555}"/>
          </ac:picMkLst>
        </pc:picChg>
      </pc:sldChg>
      <pc:sldChg chg="modSp mod">
        <pc:chgData name="Andrea Furtado" userId="54379e07f441a9af" providerId="LiveId" clId="{EE416395-ACDB-4CA2-959F-FAD724849CFB}" dt="2024-06-12T08:54:05.761" v="621" actId="1076"/>
        <pc:sldMkLst>
          <pc:docMk/>
          <pc:sldMk cId="3390412990" sldId="320"/>
        </pc:sldMkLst>
        <pc:spChg chg="mod">
          <ac:chgData name="Andrea Furtado" userId="54379e07f441a9af" providerId="LiveId" clId="{EE416395-ACDB-4CA2-959F-FAD724849CFB}" dt="2024-06-12T08:54:05.761" v="621" actId="1076"/>
          <ac:spMkLst>
            <pc:docMk/>
            <pc:sldMk cId="3390412990" sldId="320"/>
            <ac:spMk id="8" creationId="{3035EB3A-0BBF-4AA5-E258-48B192857768}"/>
          </ac:spMkLst>
        </pc:spChg>
      </pc:sldChg>
      <pc:sldChg chg="modSp mod">
        <pc:chgData name="Andrea Furtado" userId="54379e07f441a9af" providerId="LiveId" clId="{EE416395-ACDB-4CA2-959F-FAD724849CFB}" dt="2024-06-12T08:54:25.197" v="632" actId="1038"/>
        <pc:sldMkLst>
          <pc:docMk/>
          <pc:sldMk cId="1339309051" sldId="321"/>
        </pc:sldMkLst>
        <pc:spChg chg="mod">
          <ac:chgData name="Andrea Furtado" userId="54379e07f441a9af" providerId="LiveId" clId="{EE416395-ACDB-4CA2-959F-FAD724849CFB}" dt="2024-06-12T08:54:25.197" v="632" actId="1038"/>
          <ac:spMkLst>
            <pc:docMk/>
            <pc:sldMk cId="1339309051" sldId="321"/>
            <ac:spMk id="7" creationId="{B125DA8F-46C1-3182-9173-8840425E5098}"/>
          </ac:spMkLst>
        </pc:spChg>
        <pc:picChg chg="mod">
          <ac:chgData name="Andrea Furtado" userId="54379e07f441a9af" providerId="LiveId" clId="{EE416395-ACDB-4CA2-959F-FAD724849CFB}" dt="2024-06-12T08:54:25.197" v="632" actId="1038"/>
          <ac:picMkLst>
            <pc:docMk/>
            <pc:sldMk cId="1339309051" sldId="321"/>
            <ac:picMk id="6" creationId="{B15F5FF6-5926-03AA-90F7-67D9346C3A94}"/>
          </ac:picMkLst>
        </pc:picChg>
      </pc:sldChg>
      <pc:sldChg chg="addSp delSp modSp add mod modTransition">
        <pc:chgData name="Andrea Furtado" userId="54379e07f441a9af" providerId="LiveId" clId="{EE416395-ACDB-4CA2-959F-FAD724849CFB}" dt="2024-06-14T05:03:09.544" v="1457" actId="20577"/>
        <pc:sldMkLst>
          <pc:docMk/>
          <pc:sldMk cId="236796519" sldId="322"/>
        </pc:sldMkLst>
        <pc:spChg chg="mod">
          <ac:chgData name="Andrea Furtado" userId="54379e07f441a9af" providerId="LiveId" clId="{EE416395-ACDB-4CA2-959F-FAD724849CFB}" dt="2024-06-14T04:52:48.938" v="1409" actId="207"/>
          <ac:spMkLst>
            <pc:docMk/>
            <pc:sldMk cId="236796519" sldId="322"/>
            <ac:spMk id="403" creationId="{00000000-0000-0000-0000-000000000000}"/>
          </ac:spMkLst>
        </pc:spChg>
        <pc:spChg chg="add del mod">
          <ac:chgData name="Andrea Furtado" userId="54379e07f441a9af" providerId="LiveId" clId="{EE416395-ACDB-4CA2-959F-FAD724849CFB}" dt="2024-06-14T05:03:09.544" v="1457" actId="20577"/>
          <ac:spMkLst>
            <pc:docMk/>
            <pc:sldMk cId="236796519" sldId="322"/>
            <ac:spMk id="410" creationId="{00000000-0000-0000-0000-000000000000}"/>
          </ac:spMkLst>
        </pc:spChg>
      </pc:sldChg>
      <pc:sldChg chg="addSp delSp modSp add mod ord">
        <pc:chgData name="Andrea Furtado" userId="54379e07f441a9af" providerId="LiveId" clId="{EE416395-ACDB-4CA2-959F-FAD724849CFB}" dt="2024-06-14T04:37:21.235" v="1135" actId="2085"/>
        <pc:sldMkLst>
          <pc:docMk/>
          <pc:sldMk cId="2285548548" sldId="323"/>
        </pc:sldMkLst>
        <pc:spChg chg="del">
          <ac:chgData name="Andrea Furtado" userId="54379e07f441a9af" providerId="LiveId" clId="{EE416395-ACDB-4CA2-959F-FAD724849CFB}" dt="2024-06-13T04:20:29.923" v="751" actId="478"/>
          <ac:spMkLst>
            <pc:docMk/>
            <pc:sldMk cId="2285548548" sldId="323"/>
            <ac:spMk id="315" creationId="{00000000-0000-0000-0000-000000000000}"/>
          </ac:spMkLst>
        </pc:spChg>
        <pc:graphicFrameChg chg="add del mod">
          <ac:chgData name="Andrea Furtado" userId="54379e07f441a9af" providerId="LiveId" clId="{EE416395-ACDB-4CA2-959F-FAD724849CFB}" dt="2024-06-13T04:17:21.658" v="738" actId="478"/>
          <ac:graphicFrameMkLst>
            <pc:docMk/>
            <pc:sldMk cId="2285548548" sldId="323"/>
            <ac:graphicFrameMk id="2" creationId="{31B673AE-5221-468E-A242-2A905BE79804}"/>
          </ac:graphicFrameMkLst>
        </pc:graphicFrameChg>
        <pc:graphicFrameChg chg="add mod">
          <ac:chgData name="Andrea Furtado" userId="54379e07f441a9af" providerId="LiveId" clId="{EE416395-ACDB-4CA2-959F-FAD724849CFB}" dt="2024-06-14T04:37:21.235" v="1135" actId="2085"/>
          <ac:graphicFrameMkLst>
            <pc:docMk/>
            <pc:sldMk cId="2285548548" sldId="323"/>
            <ac:graphicFrameMk id="3" creationId="{31B673AE-5221-468E-A242-2A905BE79804}"/>
          </ac:graphicFrameMkLst>
        </pc:graphicFrameChg>
        <pc:graphicFrameChg chg="del">
          <ac:chgData name="Andrea Furtado" userId="54379e07f441a9af" providerId="LiveId" clId="{EE416395-ACDB-4CA2-959F-FAD724849CFB}" dt="2024-06-13T04:16:02.704" v="723" actId="478"/>
          <ac:graphicFrameMkLst>
            <pc:docMk/>
            <pc:sldMk cId="2285548548" sldId="323"/>
            <ac:graphicFrameMk id="316" creationId="{00000000-0000-0000-0000-000000000000}"/>
          </ac:graphicFrameMkLst>
        </pc:graphicFrameChg>
        <pc:picChg chg="add del mod">
          <ac:chgData name="Andrea Furtado" userId="54379e07f441a9af" providerId="LiveId" clId="{EE416395-ACDB-4CA2-959F-FAD724849CFB}" dt="2024-06-13T04:21:49.731" v="758" actId="21"/>
          <ac:picMkLst>
            <pc:docMk/>
            <pc:sldMk cId="2285548548" sldId="323"/>
            <ac:picMk id="5" creationId="{76810322-4DA6-ADEE-D820-B69B79EF5561}"/>
          </ac:picMkLst>
        </pc:picChg>
        <pc:picChg chg="add mod">
          <ac:chgData name="Andrea Furtado" userId="54379e07f441a9af" providerId="LiveId" clId="{EE416395-ACDB-4CA2-959F-FAD724849CFB}" dt="2024-06-13T04:21:53.705" v="760"/>
          <ac:picMkLst>
            <pc:docMk/>
            <pc:sldMk cId="2285548548" sldId="323"/>
            <ac:picMk id="6" creationId="{D0891F57-FF44-F73C-5110-1C8BC7B260B0}"/>
          </ac:picMkLst>
        </pc:picChg>
      </pc:sldChg>
      <pc:sldChg chg="addSp delSp modSp add del mod modTransition delAnim modAnim">
        <pc:chgData name="Andrea Furtado" userId="54379e07f441a9af" providerId="LiveId" clId="{EE416395-ACDB-4CA2-959F-FAD724849CFB}" dt="2024-06-14T04:50:38.937" v="1391"/>
        <pc:sldMkLst>
          <pc:docMk/>
          <pc:sldMk cId="152126428" sldId="324"/>
        </pc:sldMkLst>
        <pc:spChg chg="add mod">
          <ac:chgData name="Andrea Furtado" userId="54379e07f441a9af" providerId="LiveId" clId="{EE416395-ACDB-4CA2-959F-FAD724849CFB}" dt="2024-06-14T04:49:44.633" v="1370" actId="1036"/>
          <ac:spMkLst>
            <pc:docMk/>
            <pc:sldMk cId="152126428" sldId="324"/>
            <ac:spMk id="7" creationId="{19DB1E94-6A96-2FAE-4CB8-3D84FF035247}"/>
          </ac:spMkLst>
        </pc:spChg>
        <pc:spChg chg="add mod">
          <ac:chgData name="Andrea Furtado" userId="54379e07f441a9af" providerId="LiveId" clId="{EE416395-ACDB-4CA2-959F-FAD724849CFB}" dt="2024-06-14T04:49:44.633" v="1370" actId="1036"/>
          <ac:spMkLst>
            <pc:docMk/>
            <pc:sldMk cId="152126428" sldId="324"/>
            <ac:spMk id="8" creationId="{F5DA0D77-AB16-D5AC-A390-802FAFBF153D}"/>
          </ac:spMkLst>
        </pc:spChg>
        <pc:spChg chg="add mod">
          <ac:chgData name="Andrea Furtado" userId="54379e07f441a9af" providerId="LiveId" clId="{EE416395-ACDB-4CA2-959F-FAD724849CFB}" dt="2024-06-14T04:49:44.633" v="1370" actId="1036"/>
          <ac:spMkLst>
            <pc:docMk/>
            <pc:sldMk cId="152126428" sldId="324"/>
            <ac:spMk id="9" creationId="{ADE67A93-9E60-8B5B-1442-0A6F3E260374}"/>
          </ac:spMkLst>
        </pc:spChg>
        <pc:spChg chg="add mod">
          <ac:chgData name="Andrea Furtado" userId="54379e07f441a9af" providerId="LiveId" clId="{EE416395-ACDB-4CA2-959F-FAD724849CFB}" dt="2024-06-14T04:49:44.633" v="1370" actId="1036"/>
          <ac:spMkLst>
            <pc:docMk/>
            <pc:sldMk cId="152126428" sldId="324"/>
            <ac:spMk id="10" creationId="{B7D9A812-5109-2128-3536-78926B24185E}"/>
          </ac:spMkLst>
        </pc:spChg>
        <pc:spChg chg="add mod">
          <ac:chgData name="Andrea Furtado" userId="54379e07f441a9af" providerId="LiveId" clId="{EE416395-ACDB-4CA2-959F-FAD724849CFB}" dt="2024-06-14T04:49:44.633" v="1370" actId="1036"/>
          <ac:spMkLst>
            <pc:docMk/>
            <pc:sldMk cId="152126428" sldId="324"/>
            <ac:spMk id="11" creationId="{01A9FE44-EDA8-70CC-844E-B6A3F1524E73}"/>
          </ac:spMkLst>
        </pc:spChg>
        <pc:spChg chg="add mod">
          <ac:chgData name="Andrea Furtado" userId="54379e07f441a9af" providerId="LiveId" clId="{EE416395-ACDB-4CA2-959F-FAD724849CFB}" dt="2024-06-14T04:49:50.377" v="1390" actId="1035"/>
          <ac:spMkLst>
            <pc:docMk/>
            <pc:sldMk cId="152126428" sldId="324"/>
            <ac:spMk id="12" creationId="{CB29C437-AD7A-B99F-3B6F-9C3E6D8CD8FD}"/>
          </ac:spMkLst>
        </pc:spChg>
        <pc:spChg chg="del">
          <ac:chgData name="Andrea Furtado" userId="54379e07f441a9af" providerId="LiveId" clId="{EE416395-ACDB-4CA2-959F-FAD724849CFB}" dt="2024-06-13T05:31:59.848" v="920" actId="478"/>
          <ac:spMkLst>
            <pc:docMk/>
            <pc:sldMk cId="152126428" sldId="324"/>
            <ac:spMk id="379" creationId="{00000000-0000-0000-0000-000000000000}"/>
          </ac:spMkLst>
        </pc:spChg>
        <pc:spChg chg="del">
          <ac:chgData name="Andrea Furtado" userId="54379e07f441a9af" providerId="LiveId" clId="{EE416395-ACDB-4CA2-959F-FAD724849CFB}" dt="2024-06-13T05:32:05.194" v="921" actId="478"/>
          <ac:spMkLst>
            <pc:docMk/>
            <pc:sldMk cId="152126428" sldId="324"/>
            <ac:spMk id="380" creationId="{00000000-0000-0000-0000-000000000000}"/>
          </ac:spMkLst>
        </pc:spChg>
        <pc:spChg chg="del">
          <ac:chgData name="Andrea Furtado" userId="54379e07f441a9af" providerId="LiveId" clId="{EE416395-ACDB-4CA2-959F-FAD724849CFB}" dt="2024-06-13T05:31:59.848" v="920" actId="478"/>
          <ac:spMkLst>
            <pc:docMk/>
            <pc:sldMk cId="152126428" sldId="324"/>
            <ac:spMk id="381" creationId="{00000000-0000-0000-0000-000000000000}"/>
          </ac:spMkLst>
        </pc:spChg>
        <pc:spChg chg="del">
          <ac:chgData name="Andrea Furtado" userId="54379e07f441a9af" providerId="LiveId" clId="{EE416395-ACDB-4CA2-959F-FAD724849CFB}" dt="2024-06-13T05:31:59.848" v="920" actId="478"/>
          <ac:spMkLst>
            <pc:docMk/>
            <pc:sldMk cId="152126428" sldId="324"/>
            <ac:spMk id="385" creationId="{00000000-0000-0000-0000-000000000000}"/>
          </ac:spMkLst>
        </pc:spChg>
        <pc:spChg chg="del">
          <ac:chgData name="Andrea Furtado" userId="54379e07f441a9af" providerId="LiveId" clId="{EE416395-ACDB-4CA2-959F-FAD724849CFB}" dt="2024-06-13T05:31:59.848" v="920" actId="478"/>
          <ac:spMkLst>
            <pc:docMk/>
            <pc:sldMk cId="152126428" sldId="324"/>
            <ac:spMk id="386" creationId="{00000000-0000-0000-0000-000000000000}"/>
          </ac:spMkLst>
        </pc:spChg>
        <pc:spChg chg="del">
          <ac:chgData name="Andrea Furtado" userId="54379e07f441a9af" providerId="LiveId" clId="{EE416395-ACDB-4CA2-959F-FAD724849CFB}" dt="2024-06-13T05:31:59.848" v="920" actId="478"/>
          <ac:spMkLst>
            <pc:docMk/>
            <pc:sldMk cId="152126428" sldId="324"/>
            <ac:spMk id="394" creationId="{00000000-0000-0000-0000-000000000000}"/>
          </ac:spMkLst>
        </pc:spChg>
        <pc:spChg chg="del">
          <ac:chgData name="Andrea Furtado" userId="54379e07f441a9af" providerId="LiveId" clId="{EE416395-ACDB-4CA2-959F-FAD724849CFB}" dt="2024-06-13T05:31:59.848" v="920" actId="478"/>
          <ac:spMkLst>
            <pc:docMk/>
            <pc:sldMk cId="152126428" sldId="324"/>
            <ac:spMk id="396" creationId="{00000000-0000-0000-0000-000000000000}"/>
          </ac:spMkLst>
        </pc:spChg>
        <pc:spChg chg="del">
          <ac:chgData name="Andrea Furtado" userId="54379e07f441a9af" providerId="LiveId" clId="{EE416395-ACDB-4CA2-959F-FAD724849CFB}" dt="2024-06-13T05:31:59.848" v="920" actId="478"/>
          <ac:spMkLst>
            <pc:docMk/>
            <pc:sldMk cId="152126428" sldId="324"/>
            <ac:spMk id="402" creationId="{00000000-0000-0000-0000-000000000000}"/>
          </ac:spMkLst>
        </pc:spChg>
        <pc:spChg chg="del">
          <ac:chgData name="Andrea Furtado" userId="54379e07f441a9af" providerId="LiveId" clId="{EE416395-ACDB-4CA2-959F-FAD724849CFB}" dt="2024-06-13T05:32:05.194" v="921" actId="478"/>
          <ac:spMkLst>
            <pc:docMk/>
            <pc:sldMk cId="152126428" sldId="324"/>
            <ac:spMk id="408" creationId="{00000000-0000-0000-0000-000000000000}"/>
          </ac:spMkLst>
        </pc:spChg>
        <pc:spChg chg="del">
          <ac:chgData name="Andrea Furtado" userId="54379e07f441a9af" providerId="LiveId" clId="{EE416395-ACDB-4CA2-959F-FAD724849CFB}" dt="2024-06-13T05:31:59.848" v="920" actId="478"/>
          <ac:spMkLst>
            <pc:docMk/>
            <pc:sldMk cId="152126428" sldId="324"/>
            <ac:spMk id="411" creationId="{00000000-0000-0000-0000-000000000000}"/>
          </ac:spMkLst>
        </pc:spChg>
        <pc:spChg chg="del">
          <ac:chgData name="Andrea Furtado" userId="54379e07f441a9af" providerId="LiveId" clId="{EE416395-ACDB-4CA2-959F-FAD724849CFB}" dt="2024-06-13T05:31:59.848" v="920" actId="478"/>
          <ac:spMkLst>
            <pc:docMk/>
            <pc:sldMk cId="152126428" sldId="324"/>
            <ac:spMk id="412" creationId="{00000000-0000-0000-0000-000000000000}"/>
          </ac:spMkLst>
        </pc:spChg>
        <pc:spChg chg="del">
          <ac:chgData name="Andrea Furtado" userId="54379e07f441a9af" providerId="LiveId" clId="{EE416395-ACDB-4CA2-959F-FAD724849CFB}" dt="2024-06-13T05:31:59.848" v="920" actId="478"/>
          <ac:spMkLst>
            <pc:docMk/>
            <pc:sldMk cId="152126428" sldId="324"/>
            <ac:spMk id="413" creationId="{00000000-0000-0000-0000-000000000000}"/>
          </ac:spMkLst>
        </pc:spChg>
        <pc:spChg chg="del">
          <ac:chgData name="Andrea Furtado" userId="54379e07f441a9af" providerId="LiveId" clId="{EE416395-ACDB-4CA2-959F-FAD724849CFB}" dt="2024-06-13T05:31:59.848" v="920" actId="478"/>
          <ac:spMkLst>
            <pc:docMk/>
            <pc:sldMk cId="152126428" sldId="324"/>
            <ac:spMk id="414" creationId="{00000000-0000-0000-0000-000000000000}"/>
          </ac:spMkLst>
        </pc:spChg>
        <pc:spChg chg="del">
          <ac:chgData name="Andrea Furtado" userId="54379e07f441a9af" providerId="LiveId" clId="{EE416395-ACDB-4CA2-959F-FAD724849CFB}" dt="2024-06-13T05:31:59.848" v="920" actId="478"/>
          <ac:spMkLst>
            <pc:docMk/>
            <pc:sldMk cId="152126428" sldId="324"/>
            <ac:spMk id="415" creationId="{00000000-0000-0000-0000-000000000000}"/>
          </ac:spMkLst>
        </pc:spChg>
        <pc:spChg chg="del">
          <ac:chgData name="Andrea Furtado" userId="54379e07f441a9af" providerId="LiveId" clId="{EE416395-ACDB-4CA2-959F-FAD724849CFB}" dt="2024-06-13T05:31:59.848" v="920" actId="478"/>
          <ac:spMkLst>
            <pc:docMk/>
            <pc:sldMk cId="152126428" sldId="324"/>
            <ac:spMk id="416" creationId="{00000000-0000-0000-0000-000000000000}"/>
          </ac:spMkLst>
        </pc:spChg>
        <pc:spChg chg="del">
          <ac:chgData name="Andrea Furtado" userId="54379e07f441a9af" providerId="LiveId" clId="{EE416395-ACDB-4CA2-959F-FAD724849CFB}" dt="2024-06-13T05:31:59.848" v="920" actId="478"/>
          <ac:spMkLst>
            <pc:docMk/>
            <pc:sldMk cId="152126428" sldId="324"/>
            <ac:spMk id="418" creationId="{00000000-0000-0000-0000-000000000000}"/>
          </ac:spMkLst>
        </pc:spChg>
        <pc:spChg chg="del">
          <ac:chgData name="Andrea Furtado" userId="54379e07f441a9af" providerId="LiveId" clId="{EE416395-ACDB-4CA2-959F-FAD724849CFB}" dt="2024-06-13T05:31:59.848" v="920" actId="478"/>
          <ac:spMkLst>
            <pc:docMk/>
            <pc:sldMk cId="152126428" sldId="324"/>
            <ac:spMk id="419" creationId="{00000000-0000-0000-0000-000000000000}"/>
          </ac:spMkLst>
        </pc:spChg>
        <pc:spChg chg="del">
          <ac:chgData name="Andrea Furtado" userId="54379e07f441a9af" providerId="LiveId" clId="{EE416395-ACDB-4CA2-959F-FAD724849CFB}" dt="2024-06-13T05:31:59.848" v="920" actId="478"/>
          <ac:spMkLst>
            <pc:docMk/>
            <pc:sldMk cId="152126428" sldId="324"/>
            <ac:spMk id="420" creationId="{00000000-0000-0000-0000-000000000000}"/>
          </ac:spMkLst>
        </pc:spChg>
        <pc:spChg chg="del">
          <ac:chgData name="Andrea Furtado" userId="54379e07f441a9af" providerId="LiveId" clId="{EE416395-ACDB-4CA2-959F-FAD724849CFB}" dt="2024-06-13T05:31:59.848" v="920" actId="478"/>
          <ac:spMkLst>
            <pc:docMk/>
            <pc:sldMk cId="152126428" sldId="324"/>
            <ac:spMk id="421" creationId="{00000000-0000-0000-0000-000000000000}"/>
          </ac:spMkLst>
        </pc:spChg>
        <pc:spChg chg="del">
          <ac:chgData name="Andrea Furtado" userId="54379e07f441a9af" providerId="LiveId" clId="{EE416395-ACDB-4CA2-959F-FAD724849CFB}" dt="2024-06-13T05:31:59.848" v="920" actId="478"/>
          <ac:spMkLst>
            <pc:docMk/>
            <pc:sldMk cId="152126428" sldId="324"/>
            <ac:spMk id="422" creationId="{00000000-0000-0000-0000-000000000000}"/>
          </ac:spMkLst>
        </pc:spChg>
        <pc:spChg chg="del">
          <ac:chgData name="Andrea Furtado" userId="54379e07f441a9af" providerId="LiveId" clId="{EE416395-ACDB-4CA2-959F-FAD724849CFB}" dt="2024-06-13T05:32:05.194" v="921" actId="478"/>
          <ac:spMkLst>
            <pc:docMk/>
            <pc:sldMk cId="152126428" sldId="324"/>
            <ac:spMk id="425" creationId="{00000000-0000-0000-0000-000000000000}"/>
          </ac:spMkLst>
        </pc:spChg>
        <pc:spChg chg="del">
          <ac:chgData name="Andrea Furtado" userId="54379e07f441a9af" providerId="LiveId" clId="{EE416395-ACDB-4CA2-959F-FAD724849CFB}" dt="2024-06-13T05:31:59.848" v="920" actId="478"/>
          <ac:spMkLst>
            <pc:docMk/>
            <pc:sldMk cId="152126428" sldId="324"/>
            <ac:spMk id="426" creationId="{00000000-0000-0000-0000-000000000000}"/>
          </ac:spMkLst>
        </pc:spChg>
        <pc:spChg chg="del">
          <ac:chgData name="Andrea Furtado" userId="54379e07f441a9af" providerId="LiveId" clId="{EE416395-ACDB-4CA2-959F-FAD724849CFB}" dt="2024-06-13T05:31:59.848" v="920" actId="478"/>
          <ac:spMkLst>
            <pc:docMk/>
            <pc:sldMk cId="152126428" sldId="324"/>
            <ac:spMk id="427" creationId="{00000000-0000-0000-0000-000000000000}"/>
          </ac:spMkLst>
        </pc:spChg>
        <pc:spChg chg="del">
          <ac:chgData name="Andrea Furtado" userId="54379e07f441a9af" providerId="LiveId" clId="{EE416395-ACDB-4CA2-959F-FAD724849CFB}" dt="2024-06-13T05:32:05.194" v="921" actId="478"/>
          <ac:spMkLst>
            <pc:docMk/>
            <pc:sldMk cId="152126428" sldId="324"/>
            <ac:spMk id="428" creationId="{00000000-0000-0000-0000-000000000000}"/>
          </ac:spMkLst>
        </pc:spChg>
        <pc:spChg chg="del">
          <ac:chgData name="Andrea Furtado" userId="54379e07f441a9af" providerId="LiveId" clId="{EE416395-ACDB-4CA2-959F-FAD724849CFB}" dt="2024-06-13T05:31:59.848" v="920" actId="478"/>
          <ac:spMkLst>
            <pc:docMk/>
            <pc:sldMk cId="152126428" sldId="324"/>
            <ac:spMk id="441" creationId="{00000000-0000-0000-0000-000000000000}"/>
          </ac:spMkLst>
        </pc:spChg>
        <pc:spChg chg="del">
          <ac:chgData name="Andrea Furtado" userId="54379e07f441a9af" providerId="LiveId" clId="{EE416395-ACDB-4CA2-959F-FAD724849CFB}" dt="2024-06-13T05:31:59.848" v="920" actId="478"/>
          <ac:spMkLst>
            <pc:docMk/>
            <pc:sldMk cId="152126428" sldId="324"/>
            <ac:spMk id="442" creationId="{00000000-0000-0000-0000-000000000000}"/>
          </ac:spMkLst>
        </pc:spChg>
        <pc:spChg chg="del">
          <ac:chgData name="Andrea Furtado" userId="54379e07f441a9af" providerId="LiveId" clId="{EE416395-ACDB-4CA2-959F-FAD724849CFB}" dt="2024-06-13T05:31:59.848" v="920" actId="478"/>
          <ac:spMkLst>
            <pc:docMk/>
            <pc:sldMk cId="152126428" sldId="324"/>
            <ac:spMk id="444" creationId="{00000000-0000-0000-0000-000000000000}"/>
          </ac:spMkLst>
        </pc:spChg>
        <pc:spChg chg="del">
          <ac:chgData name="Andrea Furtado" userId="54379e07f441a9af" providerId="LiveId" clId="{EE416395-ACDB-4CA2-959F-FAD724849CFB}" dt="2024-06-13T05:31:59.848" v="920" actId="478"/>
          <ac:spMkLst>
            <pc:docMk/>
            <pc:sldMk cId="152126428" sldId="324"/>
            <ac:spMk id="448" creationId="{00000000-0000-0000-0000-000000000000}"/>
          </ac:spMkLst>
        </pc:spChg>
        <pc:spChg chg="del">
          <ac:chgData name="Andrea Furtado" userId="54379e07f441a9af" providerId="LiveId" clId="{EE416395-ACDB-4CA2-959F-FAD724849CFB}" dt="2024-06-13T05:31:59.848" v="920" actId="478"/>
          <ac:spMkLst>
            <pc:docMk/>
            <pc:sldMk cId="152126428" sldId="324"/>
            <ac:spMk id="450" creationId="{00000000-0000-0000-0000-000000000000}"/>
          </ac:spMkLst>
        </pc:spChg>
        <pc:spChg chg="del">
          <ac:chgData name="Andrea Furtado" userId="54379e07f441a9af" providerId="LiveId" clId="{EE416395-ACDB-4CA2-959F-FAD724849CFB}" dt="2024-06-13T05:32:05.194" v="921" actId="478"/>
          <ac:spMkLst>
            <pc:docMk/>
            <pc:sldMk cId="152126428" sldId="324"/>
            <ac:spMk id="451" creationId="{00000000-0000-0000-0000-000000000000}"/>
          </ac:spMkLst>
        </pc:spChg>
        <pc:spChg chg="del">
          <ac:chgData name="Andrea Furtado" userId="54379e07f441a9af" providerId="LiveId" clId="{EE416395-ACDB-4CA2-959F-FAD724849CFB}" dt="2024-06-13T05:31:59.848" v="920" actId="478"/>
          <ac:spMkLst>
            <pc:docMk/>
            <pc:sldMk cId="152126428" sldId="324"/>
            <ac:spMk id="452" creationId="{00000000-0000-0000-0000-000000000000}"/>
          </ac:spMkLst>
        </pc:spChg>
        <pc:grpChg chg="del">
          <ac:chgData name="Andrea Furtado" userId="54379e07f441a9af" providerId="LiveId" clId="{EE416395-ACDB-4CA2-959F-FAD724849CFB}" dt="2024-06-13T05:31:59.848" v="920" actId="478"/>
          <ac:grpSpMkLst>
            <pc:docMk/>
            <pc:sldMk cId="152126428" sldId="324"/>
            <ac:grpSpMk id="389" creationId="{00000000-0000-0000-0000-000000000000}"/>
          </ac:grpSpMkLst>
        </pc:grpChg>
        <pc:grpChg chg="del">
          <ac:chgData name="Andrea Furtado" userId="54379e07f441a9af" providerId="LiveId" clId="{EE416395-ACDB-4CA2-959F-FAD724849CFB}" dt="2024-06-13T05:31:59.848" v="920" actId="478"/>
          <ac:grpSpMkLst>
            <pc:docMk/>
            <pc:sldMk cId="152126428" sldId="324"/>
            <ac:grpSpMk id="397" creationId="{00000000-0000-0000-0000-000000000000}"/>
          </ac:grpSpMkLst>
        </pc:grpChg>
        <pc:grpChg chg="del">
          <ac:chgData name="Andrea Furtado" userId="54379e07f441a9af" providerId="LiveId" clId="{EE416395-ACDB-4CA2-959F-FAD724849CFB}" dt="2024-06-13T05:31:59.848" v="920" actId="478"/>
          <ac:grpSpMkLst>
            <pc:docMk/>
            <pc:sldMk cId="152126428" sldId="324"/>
            <ac:grpSpMk id="403" creationId="{00000000-0000-0000-0000-000000000000}"/>
          </ac:grpSpMkLst>
        </pc:grpChg>
        <pc:grpChg chg="del">
          <ac:chgData name="Andrea Furtado" userId="54379e07f441a9af" providerId="LiveId" clId="{EE416395-ACDB-4CA2-959F-FAD724849CFB}" dt="2024-06-13T05:31:59.848" v="920" actId="478"/>
          <ac:grpSpMkLst>
            <pc:docMk/>
            <pc:sldMk cId="152126428" sldId="324"/>
            <ac:grpSpMk id="430" creationId="{00000000-0000-0000-0000-000000000000}"/>
          </ac:grpSpMkLst>
        </pc:grpChg>
        <pc:graphicFrameChg chg="add del mod">
          <ac:chgData name="Andrea Furtado" userId="54379e07f441a9af" providerId="LiveId" clId="{EE416395-ACDB-4CA2-959F-FAD724849CFB}" dt="2024-06-13T08:32:57.651" v="926" actId="478"/>
          <ac:graphicFrameMkLst>
            <pc:docMk/>
            <pc:sldMk cId="152126428" sldId="324"/>
            <ac:graphicFrameMk id="2" creationId="{A6538CA7-FF09-4563-9017-59A721F1026E}"/>
          </ac:graphicFrameMkLst>
        </pc:graphicFrameChg>
        <pc:graphicFrameChg chg="add del mod">
          <ac:chgData name="Andrea Furtado" userId="54379e07f441a9af" providerId="LiveId" clId="{EE416395-ACDB-4CA2-959F-FAD724849CFB}" dt="2024-06-13T08:33:20.974" v="929" actId="478"/>
          <ac:graphicFrameMkLst>
            <pc:docMk/>
            <pc:sldMk cId="152126428" sldId="324"/>
            <ac:graphicFrameMk id="3" creationId="{A6538CA7-FF09-4563-9017-59A721F1026E}"/>
          </ac:graphicFrameMkLst>
        </pc:graphicFrameChg>
        <pc:graphicFrameChg chg="add del mod">
          <ac:chgData name="Andrea Furtado" userId="54379e07f441a9af" providerId="LiveId" clId="{EE416395-ACDB-4CA2-959F-FAD724849CFB}" dt="2024-06-13T08:36:07.570" v="932" actId="478"/>
          <ac:graphicFrameMkLst>
            <pc:docMk/>
            <pc:sldMk cId="152126428" sldId="324"/>
            <ac:graphicFrameMk id="5" creationId="{A6538CA7-FF09-4563-9017-59A721F1026E}"/>
          </ac:graphicFrameMkLst>
        </pc:graphicFrameChg>
        <pc:graphicFrameChg chg="add mod">
          <ac:chgData name="Andrea Furtado" userId="54379e07f441a9af" providerId="LiveId" clId="{EE416395-ACDB-4CA2-959F-FAD724849CFB}" dt="2024-06-14T04:49:44.633" v="1370" actId="1036"/>
          <ac:graphicFrameMkLst>
            <pc:docMk/>
            <pc:sldMk cId="152126428" sldId="324"/>
            <ac:graphicFrameMk id="6" creationId="{A6538CA7-FF09-4563-9017-59A721F1026E}"/>
          </ac:graphicFrameMkLst>
        </pc:graphicFrameChg>
        <pc:cxnChg chg="del mod">
          <ac:chgData name="Andrea Furtado" userId="54379e07f441a9af" providerId="LiveId" clId="{EE416395-ACDB-4CA2-959F-FAD724849CFB}" dt="2024-06-13T05:31:59.848" v="920" actId="478"/>
          <ac:cxnSpMkLst>
            <pc:docMk/>
            <pc:sldMk cId="152126428" sldId="324"/>
            <ac:cxnSpMk id="382" creationId="{00000000-0000-0000-0000-000000000000}"/>
          </ac:cxnSpMkLst>
        </pc:cxnChg>
        <pc:cxnChg chg="del">
          <ac:chgData name="Andrea Furtado" userId="54379e07f441a9af" providerId="LiveId" clId="{EE416395-ACDB-4CA2-959F-FAD724849CFB}" dt="2024-06-13T05:31:59.848" v="920" actId="478"/>
          <ac:cxnSpMkLst>
            <pc:docMk/>
            <pc:sldMk cId="152126428" sldId="324"/>
            <ac:cxnSpMk id="384" creationId="{00000000-0000-0000-0000-000000000000}"/>
          </ac:cxnSpMkLst>
        </pc:cxnChg>
        <pc:cxnChg chg="del mod">
          <ac:chgData name="Andrea Furtado" userId="54379e07f441a9af" providerId="LiveId" clId="{EE416395-ACDB-4CA2-959F-FAD724849CFB}" dt="2024-06-13T05:31:59.848" v="920" actId="478"/>
          <ac:cxnSpMkLst>
            <pc:docMk/>
            <pc:sldMk cId="152126428" sldId="324"/>
            <ac:cxnSpMk id="387" creationId="{00000000-0000-0000-0000-000000000000}"/>
          </ac:cxnSpMkLst>
        </pc:cxnChg>
        <pc:cxnChg chg="del mod">
          <ac:chgData name="Andrea Furtado" userId="54379e07f441a9af" providerId="LiveId" clId="{EE416395-ACDB-4CA2-959F-FAD724849CFB}" dt="2024-06-13T05:31:59.848" v="920" actId="478"/>
          <ac:cxnSpMkLst>
            <pc:docMk/>
            <pc:sldMk cId="152126428" sldId="324"/>
            <ac:cxnSpMk id="388" creationId="{00000000-0000-0000-0000-000000000000}"/>
          </ac:cxnSpMkLst>
        </pc:cxnChg>
        <pc:cxnChg chg="del mod">
          <ac:chgData name="Andrea Furtado" userId="54379e07f441a9af" providerId="LiveId" clId="{EE416395-ACDB-4CA2-959F-FAD724849CFB}" dt="2024-06-13T05:31:59.848" v="920" actId="478"/>
          <ac:cxnSpMkLst>
            <pc:docMk/>
            <pc:sldMk cId="152126428" sldId="324"/>
            <ac:cxnSpMk id="392" creationId="{00000000-0000-0000-0000-000000000000}"/>
          </ac:cxnSpMkLst>
        </pc:cxnChg>
        <pc:cxnChg chg="del mod">
          <ac:chgData name="Andrea Furtado" userId="54379e07f441a9af" providerId="LiveId" clId="{EE416395-ACDB-4CA2-959F-FAD724849CFB}" dt="2024-06-13T05:31:59.848" v="920" actId="478"/>
          <ac:cxnSpMkLst>
            <pc:docMk/>
            <pc:sldMk cId="152126428" sldId="324"/>
            <ac:cxnSpMk id="393" creationId="{00000000-0000-0000-0000-000000000000}"/>
          </ac:cxnSpMkLst>
        </pc:cxnChg>
        <pc:cxnChg chg="del mod">
          <ac:chgData name="Andrea Furtado" userId="54379e07f441a9af" providerId="LiveId" clId="{EE416395-ACDB-4CA2-959F-FAD724849CFB}" dt="2024-06-13T05:31:59.848" v="920" actId="478"/>
          <ac:cxnSpMkLst>
            <pc:docMk/>
            <pc:sldMk cId="152126428" sldId="324"/>
            <ac:cxnSpMk id="395" creationId="{00000000-0000-0000-0000-000000000000}"/>
          </ac:cxnSpMkLst>
        </pc:cxnChg>
        <pc:cxnChg chg="del mod">
          <ac:chgData name="Andrea Furtado" userId="54379e07f441a9af" providerId="LiveId" clId="{EE416395-ACDB-4CA2-959F-FAD724849CFB}" dt="2024-06-13T05:31:59.848" v="920" actId="478"/>
          <ac:cxnSpMkLst>
            <pc:docMk/>
            <pc:sldMk cId="152126428" sldId="324"/>
            <ac:cxnSpMk id="400" creationId="{00000000-0000-0000-0000-000000000000}"/>
          </ac:cxnSpMkLst>
        </pc:cxnChg>
        <pc:cxnChg chg="del mod">
          <ac:chgData name="Andrea Furtado" userId="54379e07f441a9af" providerId="LiveId" clId="{EE416395-ACDB-4CA2-959F-FAD724849CFB}" dt="2024-06-13T05:31:59.848" v="920" actId="478"/>
          <ac:cxnSpMkLst>
            <pc:docMk/>
            <pc:sldMk cId="152126428" sldId="324"/>
            <ac:cxnSpMk id="401" creationId="{00000000-0000-0000-0000-000000000000}"/>
          </ac:cxnSpMkLst>
        </pc:cxnChg>
        <pc:cxnChg chg="del mod">
          <ac:chgData name="Andrea Furtado" userId="54379e07f441a9af" providerId="LiveId" clId="{EE416395-ACDB-4CA2-959F-FAD724849CFB}" dt="2024-06-13T05:31:59.848" v="920" actId="478"/>
          <ac:cxnSpMkLst>
            <pc:docMk/>
            <pc:sldMk cId="152126428" sldId="324"/>
            <ac:cxnSpMk id="406" creationId="{00000000-0000-0000-0000-000000000000}"/>
          </ac:cxnSpMkLst>
        </pc:cxnChg>
        <pc:cxnChg chg="del">
          <ac:chgData name="Andrea Furtado" userId="54379e07f441a9af" providerId="LiveId" clId="{EE416395-ACDB-4CA2-959F-FAD724849CFB}" dt="2024-06-13T05:31:59.848" v="920" actId="478"/>
          <ac:cxnSpMkLst>
            <pc:docMk/>
            <pc:sldMk cId="152126428" sldId="324"/>
            <ac:cxnSpMk id="407" creationId="{00000000-0000-0000-0000-000000000000}"/>
          </ac:cxnSpMkLst>
        </pc:cxnChg>
        <pc:cxnChg chg="del mod">
          <ac:chgData name="Andrea Furtado" userId="54379e07f441a9af" providerId="LiveId" clId="{EE416395-ACDB-4CA2-959F-FAD724849CFB}" dt="2024-06-13T05:31:59.848" v="920" actId="478"/>
          <ac:cxnSpMkLst>
            <pc:docMk/>
            <pc:sldMk cId="152126428" sldId="324"/>
            <ac:cxnSpMk id="409" creationId="{00000000-0000-0000-0000-000000000000}"/>
          </ac:cxnSpMkLst>
        </pc:cxnChg>
        <pc:cxnChg chg="del mod">
          <ac:chgData name="Andrea Furtado" userId="54379e07f441a9af" providerId="LiveId" clId="{EE416395-ACDB-4CA2-959F-FAD724849CFB}" dt="2024-06-13T05:31:59.848" v="920" actId="478"/>
          <ac:cxnSpMkLst>
            <pc:docMk/>
            <pc:sldMk cId="152126428" sldId="324"/>
            <ac:cxnSpMk id="410" creationId="{00000000-0000-0000-0000-000000000000}"/>
          </ac:cxnSpMkLst>
        </pc:cxnChg>
        <pc:cxnChg chg="del">
          <ac:chgData name="Andrea Furtado" userId="54379e07f441a9af" providerId="LiveId" clId="{EE416395-ACDB-4CA2-959F-FAD724849CFB}" dt="2024-06-13T05:31:59.848" v="920" actId="478"/>
          <ac:cxnSpMkLst>
            <pc:docMk/>
            <pc:sldMk cId="152126428" sldId="324"/>
            <ac:cxnSpMk id="417" creationId="{00000000-0000-0000-0000-000000000000}"/>
          </ac:cxnSpMkLst>
        </pc:cxnChg>
        <pc:cxnChg chg="del">
          <ac:chgData name="Andrea Furtado" userId="54379e07f441a9af" providerId="LiveId" clId="{EE416395-ACDB-4CA2-959F-FAD724849CFB}" dt="2024-06-13T05:31:59.848" v="920" actId="478"/>
          <ac:cxnSpMkLst>
            <pc:docMk/>
            <pc:sldMk cId="152126428" sldId="324"/>
            <ac:cxnSpMk id="423" creationId="{00000000-0000-0000-0000-000000000000}"/>
          </ac:cxnSpMkLst>
        </pc:cxnChg>
        <pc:cxnChg chg="del">
          <ac:chgData name="Andrea Furtado" userId="54379e07f441a9af" providerId="LiveId" clId="{EE416395-ACDB-4CA2-959F-FAD724849CFB}" dt="2024-06-13T05:31:59.848" v="920" actId="478"/>
          <ac:cxnSpMkLst>
            <pc:docMk/>
            <pc:sldMk cId="152126428" sldId="324"/>
            <ac:cxnSpMk id="424" creationId="{00000000-0000-0000-0000-000000000000}"/>
          </ac:cxnSpMkLst>
        </pc:cxnChg>
        <pc:cxnChg chg="del mod">
          <ac:chgData name="Andrea Furtado" userId="54379e07f441a9af" providerId="LiveId" clId="{EE416395-ACDB-4CA2-959F-FAD724849CFB}" dt="2024-06-13T05:31:59.848" v="920" actId="478"/>
          <ac:cxnSpMkLst>
            <pc:docMk/>
            <pc:sldMk cId="152126428" sldId="324"/>
            <ac:cxnSpMk id="429" creationId="{00000000-0000-0000-0000-000000000000}"/>
          </ac:cxnSpMkLst>
        </pc:cxnChg>
        <pc:cxnChg chg="del">
          <ac:chgData name="Andrea Furtado" userId="54379e07f441a9af" providerId="LiveId" clId="{EE416395-ACDB-4CA2-959F-FAD724849CFB}" dt="2024-06-13T05:31:59.848" v="920" actId="478"/>
          <ac:cxnSpMkLst>
            <pc:docMk/>
            <pc:sldMk cId="152126428" sldId="324"/>
            <ac:cxnSpMk id="434" creationId="{00000000-0000-0000-0000-000000000000}"/>
          </ac:cxnSpMkLst>
        </pc:cxnChg>
        <pc:cxnChg chg="del">
          <ac:chgData name="Andrea Furtado" userId="54379e07f441a9af" providerId="LiveId" clId="{EE416395-ACDB-4CA2-959F-FAD724849CFB}" dt="2024-06-13T05:31:59.848" v="920" actId="478"/>
          <ac:cxnSpMkLst>
            <pc:docMk/>
            <pc:sldMk cId="152126428" sldId="324"/>
            <ac:cxnSpMk id="435" creationId="{00000000-0000-0000-0000-000000000000}"/>
          </ac:cxnSpMkLst>
        </pc:cxnChg>
        <pc:cxnChg chg="del">
          <ac:chgData name="Andrea Furtado" userId="54379e07f441a9af" providerId="LiveId" clId="{EE416395-ACDB-4CA2-959F-FAD724849CFB}" dt="2024-06-13T05:31:59.848" v="920" actId="478"/>
          <ac:cxnSpMkLst>
            <pc:docMk/>
            <pc:sldMk cId="152126428" sldId="324"/>
            <ac:cxnSpMk id="436" creationId="{00000000-0000-0000-0000-000000000000}"/>
          </ac:cxnSpMkLst>
        </pc:cxnChg>
        <pc:cxnChg chg="del">
          <ac:chgData name="Andrea Furtado" userId="54379e07f441a9af" providerId="LiveId" clId="{EE416395-ACDB-4CA2-959F-FAD724849CFB}" dt="2024-06-13T05:31:59.848" v="920" actId="478"/>
          <ac:cxnSpMkLst>
            <pc:docMk/>
            <pc:sldMk cId="152126428" sldId="324"/>
            <ac:cxnSpMk id="437" creationId="{00000000-0000-0000-0000-000000000000}"/>
          </ac:cxnSpMkLst>
        </pc:cxnChg>
        <pc:cxnChg chg="del">
          <ac:chgData name="Andrea Furtado" userId="54379e07f441a9af" providerId="LiveId" clId="{EE416395-ACDB-4CA2-959F-FAD724849CFB}" dt="2024-06-13T05:31:59.848" v="920" actId="478"/>
          <ac:cxnSpMkLst>
            <pc:docMk/>
            <pc:sldMk cId="152126428" sldId="324"/>
            <ac:cxnSpMk id="438" creationId="{00000000-0000-0000-0000-000000000000}"/>
          </ac:cxnSpMkLst>
        </pc:cxnChg>
        <pc:cxnChg chg="del">
          <ac:chgData name="Andrea Furtado" userId="54379e07f441a9af" providerId="LiveId" clId="{EE416395-ACDB-4CA2-959F-FAD724849CFB}" dt="2024-06-13T05:31:59.848" v="920" actId="478"/>
          <ac:cxnSpMkLst>
            <pc:docMk/>
            <pc:sldMk cId="152126428" sldId="324"/>
            <ac:cxnSpMk id="439" creationId="{00000000-0000-0000-0000-000000000000}"/>
          </ac:cxnSpMkLst>
        </pc:cxnChg>
        <pc:cxnChg chg="del">
          <ac:chgData name="Andrea Furtado" userId="54379e07f441a9af" providerId="LiveId" clId="{EE416395-ACDB-4CA2-959F-FAD724849CFB}" dt="2024-06-13T05:31:59.848" v="920" actId="478"/>
          <ac:cxnSpMkLst>
            <pc:docMk/>
            <pc:sldMk cId="152126428" sldId="324"/>
            <ac:cxnSpMk id="440" creationId="{00000000-0000-0000-0000-000000000000}"/>
          </ac:cxnSpMkLst>
        </pc:cxnChg>
        <pc:cxnChg chg="del mod">
          <ac:chgData name="Andrea Furtado" userId="54379e07f441a9af" providerId="LiveId" clId="{EE416395-ACDB-4CA2-959F-FAD724849CFB}" dt="2024-06-13T05:31:59.848" v="920" actId="478"/>
          <ac:cxnSpMkLst>
            <pc:docMk/>
            <pc:sldMk cId="152126428" sldId="324"/>
            <ac:cxnSpMk id="443" creationId="{00000000-0000-0000-0000-000000000000}"/>
          </ac:cxnSpMkLst>
        </pc:cxnChg>
        <pc:cxnChg chg="del mod">
          <ac:chgData name="Andrea Furtado" userId="54379e07f441a9af" providerId="LiveId" clId="{EE416395-ACDB-4CA2-959F-FAD724849CFB}" dt="2024-06-13T05:31:59.848" v="920" actId="478"/>
          <ac:cxnSpMkLst>
            <pc:docMk/>
            <pc:sldMk cId="152126428" sldId="324"/>
            <ac:cxnSpMk id="445" creationId="{00000000-0000-0000-0000-000000000000}"/>
          </ac:cxnSpMkLst>
        </pc:cxnChg>
        <pc:cxnChg chg="del mod">
          <ac:chgData name="Andrea Furtado" userId="54379e07f441a9af" providerId="LiveId" clId="{EE416395-ACDB-4CA2-959F-FAD724849CFB}" dt="2024-06-13T05:31:59.848" v="920" actId="478"/>
          <ac:cxnSpMkLst>
            <pc:docMk/>
            <pc:sldMk cId="152126428" sldId="324"/>
            <ac:cxnSpMk id="446" creationId="{00000000-0000-0000-0000-000000000000}"/>
          </ac:cxnSpMkLst>
        </pc:cxnChg>
        <pc:cxnChg chg="del mod">
          <ac:chgData name="Andrea Furtado" userId="54379e07f441a9af" providerId="LiveId" clId="{EE416395-ACDB-4CA2-959F-FAD724849CFB}" dt="2024-06-13T05:31:59.848" v="920" actId="478"/>
          <ac:cxnSpMkLst>
            <pc:docMk/>
            <pc:sldMk cId="152126428" sldId="324"/>
            <ac:cxnSpMk id="447" creationId="{00000000-0000-0000-0000-000000000000}"/>
          </ac:cxnSpMkLst>
        </pc:cxnChg>
      </pc:sldChg>
      <pc:sldChg chg="modSp add mod modTransition modAnim">
        <pc:chgData name="Andrea Furtado" userId="54379e07f441a9af" providerId="LiveId" clId="{EE416395-ACDB-4CA2-959F-FAD724849CFB}" dt="2024-06-14T04:59:50.035" v="1448" actId="2085"/>
        <pc:sldMkLst>
          <pc:docMk/>
          <pc:sldMk cId="3538925674" sldId="325"/>
        </pc:sldMkLst>
        <pc:graphicFrameChg chg="mod">
          <ac:chgData name="Andrea Furtado" userId="54379e07f441a9af" providerId="LiveId" clId="{EE416395-ACDB-4CA2-959F-FAD724849CFB}" dt="2024-06-14T04:59:50.035" v="1448" actId="2085"/>
          <ac:graphicFrameMkLst>
            <pc:docMk/>
            <pc:sldMk cId="3538925674" sldId="325"/>
            <ac:graphicFrameMk id="6" creationId="{A6538CA7-FF09-4563-9017-59A721F1026E}"/>
          </ac:graphicFrameMkLst>
        </pc:graphicFrameChg>
      </pc:sldChg>
      <pc:sldChg chg="modSp mod">
        <pc:chgData name="Andrea Furtado" userId="54379e07f441a9af" providerId="LiveId" clId="{EE416395-ACDB-4CA2-959F-FAD724849CFB}" dt="2024-06-26T07:38:14.246" v="1788" actId="207"/>
        <pc:sldMkLst>
          <pc:docMk/>
          <pc:sldMk cId="719713024" sldId="344"/>
        </pc:sldMkLst>
        <pc:spChg chg="mod">
          <ac:chgData name="Andrea Furtado" userId="54379e07f441a9af" providerId="LiveId" clId="{EE416395-ACDB-4CA2-959F-FAD724849CFB}" dt="2024-06-26T07:38:14.246" v="1788" actId="207"/>
          <ac:spMkLst>
            <pc:docMk/>
            <pc:sldMk cId="719713024" sldId="344"/>
            <ac:spMk id="8" creationId="{30314A52-99A1-D918-BC07-88598CADDD62}"/>
          </ac:spMkLst>
        </pc:spChg>
      </pc:sldChg>
      <pc:sldMasterChg chg="addSldLayout delSldLayout">
        <pc:chgData name="Andrea Furtado" userId="54379e07f441a9af" providerId="LiveId" clId="{EE416395-ACDB-4CA2-959F-FAD724849CFB}" dt="2024-06-13T04:59:20.668" v="876" actId="47"/>
        <pc:sldMasterMkLst>
          <pc:docMk/>
          <pc:sldMasterMk cId="0" sldId="2147483657"/>
        </pc:sldMasterMkLst>
        <pc:sldLayoutChg chg="del">
          <pc:chgData name="Andrea Furtado" userId="54379e07f441a9af" providerId="LiveId" clId="{EE416395-ACDB-4CA2-959F-FAD724849CFB}" dt="2024-06-12T08:59:49.541" v="646" actId="2696"/>
          <pc:sldLayoutMkLst>
            <pc:docMk/>
            <pc:sldMasterMk cId="0" sldId="2147483657"/>
            <pc:sldLayoutMk cId="0" sldId="2147483653"/>
          </pc:sldLayoutMkLst>
        </pc:sldLayoutChg>
        <pc:sldLayoutChg chg="add del">
          <pc:chgData name="Andrea Furtado" userId="54379e07f441a9af" providerId="LiveId" clId="{EE416395-ACDB-4CA2-959F-FAD724849CFB}" dt="2024-06-12T08:59:37.495" v="644" actId="2696"/>
          <pc:sldLayoutMkLst>
            <pc:docMk/>
            <pc:sldMasterMk cId="0" sldId="2147483657"/>
            <pc:sldLayoutMk cId="0" sldId="2147483655"/>
          </pc:sldLayoutMkLst>
        </pc:sldLayoutChg>
        <pc:sldLayoutChg chg="del">
          <pc:chgData name="Andrea Furtado" userId="54379e07f441a9af" providerId="LiveId" clId="{EE416395-ACDB-4CA2-959F-FAD724849CFB}" dt="2024-06-13T04:59:20.668" v="876" actId="47"/>
          <pc:sldLayoutMkLst>
            <pc:docMk/>
            <pc:sldMasterMk cId="0" sldId="2147483657"/>
            <pc:sldLayoutMk cId="3084444650" sldId="2147483658"/>
          </pc:sldLayoutMkLst>
        </pc:sldLayoutChg>
      </pc:sldMasterChg>
    </pc:docChg>
  </pc:docChgLst>
  <pc:docChgLst>
    <pc:chgData name="Andrea Furtado" userId="54379e07f441a9af" providerId="LiveId" clId="{C12CDDBB-481A-4E54-A831-E7C4F0F712AA}"/>
    <pc:docChg chg="undo redo custSel addSld delSld modSld sldOrd modMainMaster">
      <pc:chgData name="Andrea Furtado" userId="54379e07f441a9af" providerId="LiveId" clId="{C12CDDBB-481A-4E54-A831-E7C4F0F712AA}" dt="2024-06-27T19:32:07.030" v="10974" actId="1076"/>
      <pc:docMkLst>
        <pc:docMk/>
      </pc:docMkLst>
      <pc:sldChg chg="addSp delSp modSp mod">
        <pc:chgData name="Andrea Furtado" userId="54379e07f441a9af" providerId="LiveId" clId="{C12CDDBB-481A-4E54-A831-E7C4F0F712AA}" dt="2024-06-27T17:18:34.616" v="10717" actId="20577"/>
        <pc:sldMkLst>
          <pc:docMk/>
          <pc:sldMk cId="0" sldId="256"/>
        </pc:sldMkLst>
        <pc:spChg chg="add mod">
          <ac:chgData name="Andrea Furtado" userId="54379e07f441a9af" providerId="LiveId" clId="{C12CDDBB-481A-4E54-A831-E7C4F0F712AA}" dt="2024-06-27T17:18:34.616" v="10717" actId="20577"/>
          <ac:spMkLst>
            <pc:docMk/>
            <pc:sldMk cId="0" sldId="256"/>
            <ac:spMk id="7" creationId="{F077D6F3-0099-6116-6E0F-B06C9FBB03DD}"/>
          </ac:spMkLst>
        </pc:spChg>
        <pc:spChg chg="mod">
          <ac:chgData name="Andrea Furtado" userId="54379e07f441a9af" providerId="LiveId" clId="{C12CDDBB-481A-4E54-A831-E7C4F0F712AA}" dt="2024-06-27T14:46:29.621" v="10598" actId="20577"/>
          <ac:spMkLst>
            <pc:docMk/>
            <pc:sldMk cId="0" sldId="256"/>
            <ac:spMk id="60" creationId="{00000000-0000-0000-0000-000000000000}"/>
          </ac:spMkLst>
        </pc:spChg>
        <pc:spChg chg="del">
          <ac:chgData name="Andrea Furtado" userId="54379e07f441a9af" providerId="LiveId" clId="{C12CDDBB-481A-4E54-A831-E7C4F0F712AA}" dt="2024-06-27T12:47:27.131" v="8287" actId="478"/>
          <ac:spMkLst>
            <pc:docMk/>
            <pc:sldMk cId="0" sldId="256"/>
            <ac:spMk id="61" creationId="{00000000-0000-0000-0000-000000000000}"/>
          </ac:spMkLst>
        </pc:spChg>
        <pc:picChg chg="mod">
          <ac:chgData name="Andrea Furtado" userId="54379e07f441a9af" providerId="LiveId" clId="{C12CDDBB-481A-4E54-A831-E7C4F0F712AA}" dt="2024-06-27T14:45:46.479" v="10582" actId="1038"/>
          <ac:picMkLst>
            <pc:docMk/>
            <pc:sldMk cId="0" sldId="256"/>
            <ac:picMk id="5" creationId="{4C6F8292-9843-BE18-BA83-1ACD19F79AF2}"/>
          </ac:picMkLst>
        </pc:picChg>
        <pc:picChg chg="mod">
          <ac:chgData name="Andrea Furtado" userId="54379e07f441a9af" providerId="LiveId" clId="{C12CDDBB-481A-4E54-A831-E7C4F0F712AA}" dt="2024-06-27T14:45:46.479" v="10582" actId="1038"/>
          <ac:picMkLst>
            <pc:docMk/>
            <pc:sldMk cId="0" sldId="256"/>
            <ac:picMk id="1032" creationId="{A7BB7240-94FE-D009-5873-3FE4AC8FBE3C}"/>
          </ac:picMkLst>
        </pc:picChg>
        <pc:cxnChg chg="add mod">
          <ac:chgData name="Andrea Furtado" userId="54379e07f441a9af" providerId="LiveId" clId="{C12CDDBB-481A-4E54-A831-E7C4F0F712AA}" dt="2024-06-27T12:34:12.446" v="8224" actId="1076"/>
          <ac:cxnSpMkLst>
            <pc:docMk/>
            <pc:sldMk cId="0" sldId="256"/>
            <ac:cxnSpMk id="4" creationId="{8AA7FAB5-F0CC-ABDD-F74E-EF8C7295348A}"/>
          </ac:cxnSpMkLst>
        </pc:cxnChg>
      </pc:sldChg>
      <pc:sldChg chg="del">
        <pc:chgData name="Andrea Furtado" userId="54379e07f441a9af" providerId="LiveId" clId="{C12CDDBB-481A-4E54-A831-E7C4F0F712AA}" dt="2024-06-27T12:40:21.046" v="8247" actId="47"/>
        <pc:sldMkLst>
          <pc:docMk/>
          <pc:sldMk cId="1964116360" sldId="258"/>
        </pc:sldMkLst>
      </pc:sldChg>
      <pc:sldChg chg="del">
        <pc:chgData name="Andrea Furtado" userId="54379e07f441a9af" providerId="LiveId" clId="{C12CDDBB-481A-4E54-A831-E7C4F0F712AA}" dt="2024-06-27T12:40:22.396" v="8248" actId="47"/>
        <pc:sldMkLst>
          <pc:docMk/>
          <pc:sldMk cId="848937874" sldId="259"/>
        </pc:sldMkLst>
      </pc:sldChg>
      <pc:sldChg chg="modSp mod">
        <pc:chgData name="Andrea Furtado" userId="54379e07f441a9af" providerId="LiveId" clId="{C12CDDBB-481A-4E54-A831-E7C4F0F712AA}" dt="2024-06-06T20:08:37.065" v="355" actId="404"/>
        <pc:sldMkLst>
          <pc:docMk/>
          <pc:sldMk cId="0" sldId="263"/>
        </pc:sldMkLst>
        <pc:spChg chg="mod">
          <ac:chgData name="Andrea Furtado" userId="54379e07f441a9af" providerId="LiveId" clId="{C12CDDBB-481A-4E54-A831-E7C4F0F712AA}" dt="2024-06-06T20:08:37.065" v="355" actId="404"/>
          <ac:spMkLst>
            <pc:docMk/>
            <pc:sldMk cId="0" sldId="263"/>
            <ac:spMk id="131" creationId="{00000000-0000-0000-0000-000000000000}"/>
          </ac:spMkLst>
        </pc:spChg>
      </pc:sldChg>
      <pc:sldChg chg="del">
        <pc:chgData name="Andrea Furtado" userId="54379e07f441a9af" providerId="LiveId" clId="{C12CDDBB-481A-4E54-A831-E7C4F0F712AA}" dt="2024-06-27T12:42:45.964" v="8286" actId="47"/>
        <pc:sldMkLst>
          <pc:docMk/>
          <pc:sldMk cId="1426727772" sldId="265"/>
        </pc:sldMkLst>
      </pc:sldChg>
      <pc:sldChg chg="del">
        <pc:chgData name="Andrea Furtado" userId="54379e07f441a9af" providerId="LiveId" clId="{C12CDDBB-481A-4E54-A831-E7C4F0F712AA}" dt="2024-06-27T12:42:45.964" v="8286" actId="47"/>
        <pc:sldMkLst>
          <pc:docMk/>
          <pc:sldMk cId="1825023875" sldId="266"/>
        </pc:sldMkLst>
      </pc:sldChg>
      <pc:sldChg chg="del">
        <pc:chgData name="Andrea Furtado" userId="54379e07f441a9af" providerId="LiveId" clId="{C12CDDBB-481A-4E54-A831-E7C4F0F712AA}" dt="2024-06-27T12:42:45.964" v="8286" actId="47"/>
        <pc:sldMkLst>
          <pc:docMk/>
          <pc:sldMk cId="2033834937" sldId="267"/>
        </pc:sldMkLst>
      </pc:sldChg>
      <pc:sldChg chg="del">
        <pc:chgData name="Andrea Furtado" userId="54379e07f441a9af" providerId="LiveId" clId="{C12CDDBB-481A-4E54-A831-E7C4F0F712AA}" dt="2024-06-27T12:42:45.964" v="8286" actId="47"/>
        <pc:sldMkLst>
          <pc:docMk/>
          <pc:sldMk cId="3798268777" sldId="268"/>
        </pc:sldMkLst>
      </pc:sldChg>
      <pc:sldChg chg="modSp mod">
        <pc:chgData name="Andrea Furtado" userId="54379e07f441a9af" providerId="LiveId" clId="{C12CDDBB-481A-4E54-A831-E7C4F0F712AA}" dt="2024-06-11T20:58:21.696" v="1312" actId="20577"/>
        <pc:sldMkLst>
          <pc:docMk/>
          <pc:sldMk cId="0" sldId="270"/>
        </pc:sldMkLst>
        <pc:spChg chg="mod">
          <ac:chgData name="Andrea Furtado" userId="54379e07f441a9af" providerId="LiveId" clId="{C12CDDBB-481A-4E54-A831-E7C4F0F712AA}" dt="2024-06-11T20:58:21.696" v="1312" actId="20577"/>
          <ac:spMkLst>
            <pc:docMk/>
            <pc:sldMk cId="0" sldId="270"/>
            <ac:spMk id="222" creationId="{00000000-0000-0000-0000-000000000000}"/>
          </ac:spMkLst>
        </pc:spChg>
      </pc:sldChg>
      <pc:sldChg chg="modSp mod modTransition">
        <pc:chgData name="Andrea Furtado" userId="54379e07f441a9af" providerId="LiveId" clId="{C12CDDBB-481A-4E54-A831-E7C4F0F712AA}" dt="2024-06-11T21:00:31.149" v="1324"/>
        <pc:sldMkLst>
          <pc:docMk/>
          <pc:sldMk cId="0" sldId="271"/>
        </pc:sldMkLst>
        <pc:spChg chg="mod">
          <ac:chgData name="Andrea Furtado" userId="54379e07f441a9af" providerId="LiveId" clId="{C12CDDBB-481A-4E54-A831-E7C4F0F712AA}" dt="2024-06-11T20:58:29.131" v="1321" actId="20577"/>
          <ac:spMkLst>
            <pc:docMk/>
            <pc:sldMk cId="0" sldId="271"/>
            <ac:spMk id="260" creationId="{00000000-0000-0000-0000-000000000000}"/>
          </ac:spMkLst>
        </pc:spChg>
        <pc:picChg chg="mod">
          <ac:chgData name="Andrea Furtado" userId="54379e07f441a9af" providerId="LiveId" clId="{C12CDDBB-481A-4E54-A831-E7C4F0F712AA}" dt="2024-06-11T20:57:03.565" v="1284" actId="1076"/>
          <ac:picMkLst>
            <pc:docMk/>
            <pc:sldMk cId="0" sldId="271"/>
            <ac:picMk id="262" creationId="{00000000-0000-0000-0000-000000000000}"/>
          </ac:picMkLst>
        </pc:picChg>
        <pc:picChg chg="mod">
          <ac:chgData name="Andrea Furtado" userId="54379e07f441a9af" providerId="LiveId" clId="{C12CDDBB-481A-4E54-A831-E7C4F0F712AA}" dt="2024-06-11T20:56:53.178" v="1282" actId="1036"/>
          <ac:picMkLst>
            <pc:docMk/>
            <pc:sldMk cId="0" sldId="271"/>
            <ac:picMk id="269" creationId="{00000000-0000-0000-0000-000000000000}"/>
          </ac:picMkLst>
        </pc:picChg>
        <pc:picChg chg="mod">
          <ac:chgData name="Andrea Furtado" userId="54379e07f441a9af" providerId="LiveId" clId="{C12CDDBB-481A-4E54-A831-E7C4F0F712AA}" dt="2024-06-11T20:56:53.178" v="1282" actId="1036"/>
          <ac:picMkLst>
            <pc:docMk/>
            <pc:sldMk cId="0" sldId="271"/>
            <ac:picMk id="270" creationId="{00000000-0000-0000-0000-000000000000}"/>
          </ac:picMkLst>
        </pc:picChg>
      </pc:sldChg>
      <pc:sldChg chg="addSp delSp modSp mod modTransition">
        <pc:chgData name="Andrea Furtado" userId="54379e07f441a9af" providerId="LiveId" clId="{C12CDDBB-481A-4E54-A831-E7C4F0F712AA}" dt="2024-06-11T21:00:42.564" v="1325"/>
        <pc:sldMkLst>
          <pc:docMk/>
          <pc:sldMk cId="0" sldId="272"/>
        </pc:sldMkLst>
        <pc:spChg chg="mod">
          <ac:chgData name="Andrea Furtado" userId="54379e07f441a9af" providerId="LiveId" clId="{C12CDDBB-481A-4E54-A831-E7C4F0F712AA}" dt="2024-06-11T20:58:36.994" v="1322"/>
          <ac:spMkLst>
            <pc:docMk/>
            <pc:sldMk cId="0" sldId="272"/>
            <ac:spMk id="278" creationId="{00000000-0000-0000-0000-000000000000}"/>
          </ac:spMkLst>
        </pc:spChg>
        <pc:picChg chg="add mod">
          <ac:chgData name="Andrea Furtado" userId="54379e07f441a9af" providerId="LiveId" clId="{C12CDDBB-481A-4E54-A831-E7C4F0F712AA}" dt="2024-06-11T20:57:38.634" v="1286"/>
          <ac:picMkLst>
            <pc:docMk/>
            <pc:sldMk cId="0" sldId="272"/>
            <ac:picMk id="2" creationId="{C63005A5-5B89-F7AE-84B5-2EDE8DD031B8}"/>
          </ac:picMkLst>
        </pc:picChg>
        <pc:picChg chg="add mod">
          <ac:chgData name="Andrea Furtado" userId="54379e07f441a9af" providerId="LiveId" clId="{C12CDDBB-481A-4E54-A831-E7C4F0F712AA}" dt="2024-06-11T20:57:38.634" v="1286"/>
          <ac:picMkLst>
            <pc:docMk/>
            <pc:sldMk cId="0" sldId="272"/>
            <ac:picMk id="3" creationId="{FE9136C8-A85E-29C6-C8D3-CA834846FCA0}"/>
          </ac:picMkLst>
        </pc:picChg>
        <pc:picChg chg="add mod">
          <ac:chgData name="Andrea Furtado" userId="54379e07f441a9af" providerId="LiveId" clId="{C12CDDBB-481A-4E54-A831-E7C4F0F712AA}" dt="2024-06-11T20:57:38.634" v="1286"/>
          <ac:picMkLst>
            <pc:docMk/>
            <pc:sldMk cId="0" sldId="272"/>
            <ac:picMk id="4" creationId="{01FD1C35-EFDB-0A80-B559-105C720B5079}"/>
          </ac:picMkLst>
        </pc:picChg>
        <pc:picChg chg="del">
          <ac:chgData name="Andrea Furtado" userId="54379e07f441a9af" providerId="LiveId" clId="{C12CDDBB-481A-4E54-A831-E7C4F0F712AA}" dt="2024-06-11T20:57:36.849" v="1285" actId="478"/>
          <ac:picMkLst>
            <pc:docMk/>
            <pc:sldMk cId="0" sldId="272"/>
            <ac:picMk id="280" creationId="{00000000-0000-0000-0000-000000000000}"/>
          </ac:picMkLst>
        </pc:picChg>
        <pc:picChg chg="del">
          <ac:chgData name="Andrea Furtado" userId="54379e07f441a9af" providerId="LiveId" clId="{C12CDDBB-481A-4E54-A831-E7C4F0F712AA}" dt="2024-06-11T20:57:36.849" v="1285" actId="478"/>
          <ac:picMkLst>
            <pc:docMk/>
            <pc:sldMk cId="0" sldId="272"/>
            <ac:picMk id="287" creationId="{00000000-0000-0000-0000-000000000000}"/>
          </ac:picMkLst>
        </pc:picChg>
        <pc:picChg chg="del">
          <ac:chgData name="Andrea Furtado" userId="54379e07f441a9af" providerId="LiveId" clId="{C12CDDBB-481A-4E54-A831-E7C4F0F712AA}" dt="2024-06-11T20:57:36.849" v="1285" actId="478"/>
          <ac:picMkLst>
            <pc:docMk/>
            <pc:sldMk cId="0" sldId="272"/>
            <ac:picMk id="288" creationId="{00000000-0000-0000-0000-000000000000}"/>
          </ac:picMkLst>
        </pc:picChg>
      </pc:sldChg>
      <pc:sldChg chg="addSp delSp modSp mod modTransition">
        <pc:chgData name="Andrea Furtado" userId="54379e07f441a9af" providerId="LiveId" clId="{C12CDDBB-481A-4E54-A831-E7C4F0F712AA}" dt="2024-06-11T21:00:48.998" v="1326"/>
        <pc:sldMkLst>
          <pc:docMk/>
          <pc:sldMk cId="0" sldId="273"/>
        </pc:sldMkLst>
        <pc:spChg chg="mod">
          <ac:chgData name="Andrea Furtado" userId="54379e07f441a9af" providerId="LiveId" clId="{C12CDDBB-481A-4E54-A831-E7C4F0F712AA}" dt="2024-06-11T20:58:40.430" v="1323"/>
          <ac:spMkLst>
            <pc:docMk/>
            <pc:sldMk cId="0" sldId="273"/>
            <ac:spMk id="296" creationId="{00000000-0000-0000-0000-000000000000}"/>
          </ac:spMkLst>
        </pc:spChg>
        <pc:picChg chg="add mod">
          <ac:chgData name="Andrea Furtado" userId="54379e07f441a9af" providerId="LiveId" clId="{C12CDDBB-481A-4E54-A831-E7C4F0F712AA}" dt="2024-06-11T20:58:02.806" v="1290"/>
          <ac:picMkLst>
            <pc:docMk/>
            <pc:sldMk cId="0" sldId="273"/>
            <ac:picMk id="2" creationId="{DC735880-2CCD-27D9-9E07-9FBB4374AC8D}"/>
          </ac:picMkLst>
        </pc:picChg>
        <pc:picChg chg="add mod">
          <ac:chgData name="Andrea Furtado" userId="54379e07f441a9af" providerId="LiveId" clId="{C12CDDBB-481A-4E54-A831-E7C4F0F712AA}" dt="2024-06-11T20:58:02.806" v="1290"/>
          <ac:picMkLst>
            <pc:docMk/>
            <pc:sldMk cId="0" sldId="273"/>
            <ac:picMk id="3" creationId="{AFD48BE1-2C76-6A09-DF85-7FE147CB4E34}"/>
          </ac:picMkLst>
        </pc:picChg>
        <pc:picChg chg="add mod">
          <ac:chgData name="Andrea Furtado" userId="54379e07f441a9af" providerId="LiveId" clId="{C12CDDBB-481A-4E54-A831-E7C4F0F712AA}" dt="2024-06-11T20:58:02.806" v="1290"/>
          <ac:picMkLst>
            <pc:docMk/>
            <pc:sldMk cId="0" sldId="273"/>
            <ac:picMk id="4" creationId="{7BD7F959-D30C-F8D5-186E-964C819553CB}"/>
          </ac:picMkLst>
        </pc:picChg>
        <pc:picChg chg="del">
          <ac:chgData name="Andrea Furtado" userId="54379e07f441a9af" providerId="LiveId" clId="{C12CDDBB-481A-4E54-A831-E7C4F0F712AA}" dt="2024-06-11T20:58:01.686" v="1289" actId="478"/>
          <ac:picMkLst>
            <pc:docMk/>
            <pc:sldMk cId="0" sldId="273"/>
            <ac:picMk id="298" creationId="{00000000-0000-0000-0000-000000000000}"/>
          </ac:picMkLst>
        </pc:picChg>
        <pc:picChg chg="del">
          <ac:chgData name="Andrea Furtado" userId="54379e07f441a9af" providerId="LiveId" clId="{C12CDDBB-481A-4E54-A831-E7C4F0F712AA}" dt="2024-06-11T20:58:00.565" v="1288" actId="478"/>
          <ac:picMkLst>
            <pc:docMk/>
            <pc:sldMk cId="0" sldId="273"/>
            <ac:picMk id="307" creationId="{00000000-0000-0000-0000-000000000000}"/>
          </ac:picMkLst>
        </pc:picChg>
        <pc:picChg chg="del">
          <ac:chgData name="Andrea Furtado" userId="54379e07f441a9af" providerId="LiveId" clId="{C12CDDBB-481A-4E54-A831-E7C4F0F712AA}" dt="2024-06-11T20:57:59.334" v="1287" actId="478"/>
          <ac:picMkLst>
            <pc:docMk/>
            <pc:sldMk cId="0" sldId="273"/>
            <ac:picMk id="308" creationId="{00000000-0000-0000-0000-000000000000}"/>
          </ac:picMkLst>
        </pc:picChg>
      </pc:sldChg>
      <pc:sldChg chg="del">
        <pc:chgData name="Andrea Furtado" userId="54379e07f441a9af" providerId="LiveId" clId="{C12CDDBB-481A-4E54-A831-E7C4F0F712AA}" dt="2024-06-27T12:40:31.630" v="8249" actId="47"/>
        <pc:sldMkLst>
          <pc:docMk/>
          <pc:sldMk cId="2014413506" sldId="274"/>
        </pc:sldMkLst>
      </pc:sldChg>
      <pc:sldChg chg="modSp mod">
        <pc:chgData name="Andrea Furtado" userId="54379e07f441a9af" providerId="LiveId" clId="{C12CDDBB-481A-4E54-A831-E7C4F0F712AA}" dt="2024-06-20T18:43:49.297" v="1357" actId="20577"/>
        <pc:sldMkLst>
          <pc:docMk/>
          <pc:sldMk cId="0" sldId="276"/>
        </pc:sldMkLst>
        <pc:spChg chg="mod">
          <ac:chgData name="Andrea Furtado" userId="54379e07f441a9af" providerId="LiveId" clId="{C12CDDBB-481A-4E54-A831-E7C4F0F712AA}" dt="2024-06-20T18:43:49.297" v="1357" actId="20577"/>
          <ac:spMkLst>
            <pc:docMk/>
            <pc:sldMk cId="0" sldId="276"/>
            <ac:spMk id="333" creationId="{00000000-0000-0000-0000-000000000000}"/>
          </ac:spMkLst>
        </pc:spChg>
        <pc:spChg chg="mod">
          <ac:chgData name="Andrea Furtado" userId="54379e07f441a9af" providerId="LiveId" clId="{C12CDDBB-481A-4E54-A831-E7C4F0F712AA}" dt="2024-06-11T20:21:50.542" v="1175" actId="1035"/>
          <ac:spMkLst>
            <pc:docMk/>
            <pc:sldMk cId="0" sldId="276"/>
            <ac:spMk id="334" creationId="{00000000-0000-0000-0000-000000000000}"/>
          </ac:spMkLst>
        </pc:spChg>
        <pc:spChg chg="mod">
          <ac:chgData name="Andrea Furtado" userId="54379e07f441a9af" providerId="LiveId" clId="{C12CDDBB-481A-4E54-A831-E7C4F0F712AA}" dt="2024-06-11T20:22:04.080" v="1198" actId="1037"/>
          <ac:spMkLst>
            <pc:docMk/>
            <pc:sldMk cId="0" sldId="276"/>
            <ac:spMk id="335" creationId="{00000000-0000-0000-0000-000000000000}"/>
          </ac:spMkLst>
        </pc:spChg>
        <pc:spChg chg="mod">
          <ac:chgData name="Andrea Furtado" userId="54379e07f441a9af" providerId="LiveId" clId="{C12CDDBB-481A-4E54-A831-E7C4F0F712AA}" dt="2024-06-11T20:20:44.614" v="1110" actId="403"/>
          <ac:spMkLst>
            <pc:docMk/>
            <pc:sldMk cId="0" sldId="276"/>
            <ac:spMk id="337" creationId="{00000000-0000-0000-0000-000000000000}"/>
          </ac:spMkLst>
        </pc:spChg>
        <pc:spChg chg="mod">
          <ac:chgData name="Andrea Furtado" userId="54379e07f441a9af" providerId="LiveId" clId="{C12CDDBB-481A-4E54-A831-E7C4F0F712AA}" dt="2024-06-11T20:20:44.614" v="1110" actId="403"/>
          <ac:spMkLst>
            <pc:docMk/>
            <pc:sldMk cId="0" sldId="276"/>
            <ac:spMk id="338" creationId="{00000000-0000-0000-0000-000000000000}"/>
          </ac:spMkLst>
        </pc:spChg>
        <pc:spChg chg="mod">
          <ac:chgData name="Andrea Furtado" userId="54379e07f441a9af" providerId="LiveId" clId="{C12CDDBB-481A-4E54-A831-E7C4F0F712AA}" dt="2024-06-11T20:20:44.614" v="1110" actId="403"/>
          <ac:spMkLst>
            <pc:docMk/>
            <pc:sldMk cId="0" sldId="276"/>
            <ac:spMk id="339" creationId="{00000000-0000-0000-0000-000000000000}"/>
          </ac:spMkLst>
        </pc:spChg>
        <pc:spChg chg="mod">
          <ac:chgData name="Andrea Furtado" userId="54379e07f441a9af" providerId="LiveId" clId="{C12CDDBB-481A-4E54-A831-E7C4F0F712AA}" dt="2024-06-11T20:20:44.614" v="1110" actId="403"/>
          <ac:spMkLst>
            <pc:docMk/>
            <pc:sldMk cId="0" sldId="276"/>
            <ac:spMk id="340" creationId="{00000000-0000-0000-0000-000000000000}"/>
          </ac:spMkLst>
        </pc:spChg>
        <pc:spChg chg="mod">
          <ac:chgData name="Andrea Furtado" userId="54379e07f441a9af" providerId="LiveId" clId="{C12CDDBB-481A-4E54-A831-E7C4F0F712AA}" dt="2024-06-11T20:21:59.656" v="1195" actId="1036"/>
          <ac:spMkLst>
            <pc:docMk/>
            <pc:sldMk cId="0" sldId="276"/>
            <ac:spMk id="341" creationId="{00000000-0000-0000-0000-000000000000}"/>
          </ac:spMkLst>
        </pc:spChg>
        <pc:spChg chg="mod">
          <ac:chgData name="Andrea Furtado" userId="54379e07f441a9af" providerId="LiveId" clId="{C12CDDBB-481A-4E54-A831-E7C4F0F712AA}" dt="2024-06-11T20:20:44.614" v="1110" actId="403"/>
          <ac:spMkLst>
            <pc:docMk/>
            <pc:sldMk cId="0" sldId="276"/>
            <ac:spMk id="342" creationId="{00000000-0000-0000-0000-000000000000}"/>
          </ac:spMkLst>
        </pc:spChg>
        <pc:spChg chg="mod">
          <ac:chgData name="Andrea Furtado" userId="54379e07f441a9af" providerId="LiveId" clId="{C12CDDBB-481A-4E54-A831-E7C4F0F712AA}" dt="2024-06-11T20:20:24.717" v="1107" actId="1076"/>
          <ac:spMkLst>
            <pc:docMk/>
            <pc:sldMk cId="0" sldId="276"/>
            <ac:spMk id="343" creationId="{00000000-0000-0000-0000-000000000000}"/>
          </ac:spMkLst>
        </pc:spChg>
        <pc:spChg chg="mod">
          <ac:chgData name="Andrea Furtado" userId="54379e07f441a9af" providerId="LiveId" clId="{C12CDDBB-481A-4E54-A831-E7C4F0F712AA}" dt="2024-06-11T20:20:44.614" v="1110" actId="403"/>
          <ac:spMkLst>
            <pc:docMk/>
            <pc:sldMk cId="0" sldId="276"/>
            <ac:spMk id="345" creationId="{00000000-0000-0000-0000-000000000000}"/>
          </ac:spMkLst>
        </pc:spChg>
        <pc:spChg chg="mod">
          <ac:chgData name="Andrea Furtado" userId="54379e07f441a9af" providerId="LiveId" clId="{C12CDDBB-481A-4E54-A831-E7C4F0F712AA}" dt="2024-06-11T20:21:29.832" v="1136" actId="1038"/>
          <ac:spMkLst>
            <pc:docMk/>
            <pc:sldMk cId="0" sldId="276"/>
            <ac:spMk id="346" creationId="{00000000-0000-0000-0000-000000000000}"/>
          </ac:spMkLst>
        </pc:spChg>
        <pc:spChg chg="mod">
          <ac:chgData name="Andrea Furtado" userId="54379e07f441a9af" providerId="LiveId" clId="{C12CDDBB-481A-4E54-A831-E7C4F0F712AA}" dt="2024-06-11T20:20:44.614" v="1110" actId="403"/>
          <ac:spMkLst>
            <pc:docMk/>
            <pc:sldMk cId="0" sldId="276"/>
            <ac:spMk id="347" creationId="{00000000-0000-0000-0000-000000000000}"/>
          </ac:spMkLst>
        </pc:spChg>
        <pc:spChg chg="mod">
          <ac:chgData name="Andrea Furtado" userId="54379e07f441a9af" providerId="LiveId" clId="{C12CDDBB-481A-4E54-A831-E7C4F0F712AA}" dt="2024-06-11T20:21:38.013" v="1164" actId="1035"/>
          <ac:spMkLst>
            <pc:docMk/>
            <pc:sldMk cId="0" sldId="276"/>
            <ac:spMk id="348" creationId="{00000000-0000-0000-0000-000000000000}"/>
          </ac:spMkLst>
        </pc:spChg>
        <pc:grpChg chg="mod">
          <ac:chgData name="Andrea Furtado" userId="54379e07f441a9af" providerId="LiveId" clId="{C12CDDBB-481A-4E54-A831-E7C4F0F712AA}" dt="2024-06-11T20:16:09.070" v="1036" actId="1036"/>
          <ac:grpSpMkLst>
            <pc:docMk/>
            <pc:sldMk cId="0" sldId="276"/>
            <ac:grpSpMk id="332" creationId="{00000000-0000-0000-0000-000000000000}"/>
          </ac:grpSpMkLst>
        </pc:grpChg>
        <pc:picChg chg="mod">
          <ac:chgData name="Andrea Furtado" userId="54379e07f441a9af" providerId="LiveId" clId="{C12CDDBB-481A-4E54-A831-E7C4F0F712AA}" dt="2024-06-11T20:18:20.227" v="1064" actId="1076"/>
          <ac:picMkLst>
            <pc:docMk/>
            <pc:sldMk cId="0" sldId="276"/>
            <ac:picMk id="349" creationId="{00000000-0000-0000-0000-000000000000}"/>
          </ac:picMkLst>
        </pc:picChg>
      </pc:sldChg>
      <pc:sldChg chg="addSp delSp modSp mod">
        <pc:chgData name="Andrea Furtado" userId="54379e07f441a9af" providerId="LiveId" clId="{C12CDDBB-481A-4E54-A831-E7C4F0F712AA}" dt="2024-06-24T19:21:46.963" v="7359" actId="14100"/>
        <pc:sldMkLst>
          <pc:docMk/>
          <pc:sldMk cId="0" sldId="277"/>
        </pc:sldMkLst>
        <pc:spChg chg="mod">
          <ac:chgData name="Andrea Furtado" userId="54379e07f441a9af" providerId="LiveId" clId="{C12CDDBB-481A-4E54-A831-E7C4F0F712AA}" dt="2024-06-24T19:13:36.828" v="7353" actId="20577"/>
          <ac:spMkLst>
            <pc:docMk/>
            <pc:sldMk cId="0" sldId="277"/>
            <ac:spMk id="354" creationId="{00000000-0000-0000-0000-000000000000}"/>
          </ac:spMkLst>
        </pc:spChg>
        <pc:picChg chg="add del">
          <ac:chgData name="Andrea Furtado" userId="54379e07f441a9af" providerId="LiveId" clId="{C12CDDBB-481A-4E54-A831-E7C4F0F712AA}" dt="2024-06-24T19:13:05.975" v="7346" actId="478"/>
          <ac:picMkLst>
            <pc:docMk/>
            <pc:sldMk cId="0" sldId="277"/>
            <ac:picMk id="1026" creationId="{3A566197-F7DF-8684-1E3A-A39069C9CCBA}"/>
          </ac:picMkLst>
        </pc:picChg>
        <pc:picChg chg="add mod">
          <ac:chgData name="Andrea Furtado" userId="54379e07f441a9af" providerId="LiveId" clId="{C12CDDBB-481A-4E54-A831-E7C4F0F712AA}" dt="2024-06-24T19:21:46.963" v="7359" actId="14100"/>
          <ac:picMkLst>
            <pc:docMk/>
            <pc:sldMk cId="0" sldId="277"/>
            <ac:picMk id="1028" creationId="{5695151E-AA72-B3E7-76D9-415479C358F4}"/>
          </ac:picMkLst>
        </pc:picChg>
      </pc:sldChg>
      <pc:sldChg chg="addSp delSp modSp mod modAnim">
        <pc:chgData name="Andrea Furtado" userId="54379e07f441a9af" providerId="LiveId" clId="{C12CDDBB-481A-4E54-A831-E7C4F0F712AA}" dt="2024-06-25T07:36:46.339" v="7793"/>
        <pc:sldMkLst>
          <pc:docMk/>
          <pc:sldMk cId="0" sldId="279"/>
        </pc:sldMkLst>
        <pc:spChg chg="add del mod">
          <ac:chgData name="Andrea Furtado" userId="54379e07f441a9af" providerId="LiveId" clId="{C12CDDBB-481A-4E54-A831-E7C4F0F712AA}" dt="2024-06-25T07:36:35.306" v="7792" actId="113"/>
          <ac:spMkLst>
            <pc:docMk/>
            <pc:sldMk cId="0" sldId="279"/>
            <ac:spMk id="2" creationId="{6E909935-28CC-1A73-30C6-D6B4130E369D}"/>
          </ac:spMkLst>
        </pc:spChg>
        <pc:spChg chg="add del">
          <ac:chgData name="Andrea Furtado" userId="54379e07f441a9af" providerId="LiveId" clId="{C12CDDBB-481A-4E54-A831-E7C4F0F712AA}" dt="2024-06-25T07:36:10.482" v="7781" actId="478"/>
          <ac:spMkLst>
            <pc:docMk/>
            <pc:sldMk cId="0" sldId="279"/>
            <ac:spMk id="3" creationId="{DFC1B183-8B24-41ED-2902-04097E72CE33}"/>
          </ac:spMkLst>
        </pc:spChg>
        <pc:spChg chg="add del">
          <ac:chgData name="Andrea Furtado" userId="54379e07f441a9af" providerId="LiveId" clId="{C12CDDBB-481A-4E54-A831-E7C4F0F712AA}" dt="2024-06-25T07:36:09.265" v="7780" actId="478"/>
          <ac:spMkLst>
            <pc:docMk/>
            <pc:sldMk cId="0" sldId="279"/>
            <ac:spMk id="4" creationId="{CAEFB442-C3AF-68BC-D1E6-602880F7D4A3}"/>
          </ac:spMkLst>
        </pc:spChg>
        <pc:spChg chg="mod">
          <ac:chgData name="Andrea Furtado" userId="54379e07f441a9af" providerId="LiveId" clId="{C12CDDBB-481A-4E54-A831-E7C4F0F712AA}" dt="2024-06-11T20:46:56.668" v="1241" actId="122"/>
          <ac:spMkLst>
            <pc:docMk/>
            <pc:sldMk cId="0" sldId="279"/>
            <ac:spMk id="406" creationId="{00000000-0000-0000-0000-000000000000}"/>
          </ac:spMkLst>
        </pc:spChg>
        <pc:picChg chg="add mod">
          <ac:chgData name="Andrea Furtado" userId="54379e07f441a9af" providerId="LiveId" clId="{C12CDDBB-481A-4E54-A831-E7C4F0F712AA}" dt="2024-06-25T07:36:28.486" v="7789" actId="1076"/>
          <ac:picMkLst>
            <pc:docMk/>
            <pc:sldMk cId="0" sldId="279"/>
            <ac:picMk id="5" creationId="{CBF7F9AA-2BA1-F8B9-980E-72357EA97C59}"/>
          </ac:picMkLst>
        </pc:picChg>
        <pc:cxnChg chg="mod">
          <ac:chgData name="Andrea Furtado" userId="54379e07f441a9af" providerId="LiveId" clId="{C12CDDBB-481A-4E54-A831-E7C4F0F712AA}" dt="2024-06-11T20:46:55.242" v="1240" actId="403"/>
          <ac:cxnSpMkLst>
            <pc:docMk/>
            <pc:sldMk cId="0" sldId="279"/>
            <ac:cxnSpMk id="405" creationId="{00000000-0000-0000-0000-000000000000}"/>
          </ac:cxnSpMkLst>
        </pc:cxnChg>
      </pc:sldChg>
      <pc:sldChg chg="addSp delSp modSp mod">
        <pc:chgData name="Andrea Furtado" userId="54379e07f441a9af" providerId="LiveId" clId="{C12CDDBB-481A-4E54-A831-E7C4F0F712AA}" dt="2024-06-27T17:40:33.684" v="10968" actId="1076"/>
        <pc:sldMkLst>
          <pc:docMk/>
          <pc:sldMk cId="0" sldId="280"/>
        </pc:sldMkLst>
        <pc:spChg chg="add mod">
          <ac:chgData name="Andrea Furtado" userId="54379e07f441a9af" providerId="LiveId" clId="{C12CDDBB-481A-4E54-A831-E7C4F0F712AA}" dt="2024-06-27T17:40:33.684" v="10968" actId="1076"/>
          <ac:spMkLst>
            <pc:docMk/>
            <pc:sldMk cId="0" sldId="280"/>
            <ac:spMk id="3" creationId="{8AC89472-BA5B-3AEA-9928-B9728079F2BB}"/>
          </ac:spMkLst>
        </pc:spChg>
        <pc:spChg chg="mod">
          <ac:chgData name="Andrea Furtado" userId="54379e07f441a9af" providerId="LiveId" clId="{C12CDDBB-481A-4E54-A831-E7C4F0F712AA}" dt="2024-06-11T20:44:57.564" v="1227" actId="255"/>
          <ac:spMkLst>
            <pc:docMk/>
            <pc:sldMk cId="0" sldId="280"/>
            <ac:spMk id="417" creationId="{00000000-0000-0000-0000-000000000000}"/>
          </ac:spMkLst>
        </pc:spChg>
        <pc:spChg chg="del">
          <ac:chgData name="Andrea Furtado" userId="54379e07f441a9af" providerId="LiveId" clId="{C12CDDBB-481A-4E54-A831-E7C4F0F712AA}" dt="2024-06-25T04:36:37.315" v="7601" actId="478"/>
          <ac:spMkLst>
            <pc:docMk/>
            <pc:sldMk cId="0" sldId="280"/>
            <ac:spMk id="418" creationId="{00000000-0000-0000-0000-000000000000}"/>
          </ac:spMkLst>
        </pc:spChg>
        <pc:spChg chg="mod">
          <ac:chgData name="Andrea Furtado" userId="54379e07f441a9af" providerId="LiveId" clId="{C12CDDBB-481A-4E54-A831-E7C4F0F712AA}" dt="2024-06-11T20:43:36.527" v="1224" actId="1076"/>
          <ac:spMkLst>
            <pc:docMk/>
            <pc:sldMk cId="0" sldId="280"/>
            <ac:spMk id="420" creationId="{00000000-0000-0000-0000-000000000000}"/>
          </ac:spMkLst>
        </pc:spChg>
        <pc:spChg chg="del">
          <ac:chgData name="Andrea Furtado" userId="54379e07f441a9af" providerId="LiveId" clId="{C12CDDBB-481A-4E54-A831-E7C4F0F712AA}" dt="2024-06-11T20:41:28.868" v="1220" actId="478"/>
          <ac:spMkLst>
            <pc:docMk/>
            <pc:sldMk cId="0" sldId="280"/>
            <ac:spMk id="421" creationId="{00000000-0000-0000-0000-000000000000}"/>
          </ac:spMkLst>
        </pc:spChg>
        <pc:graphicFrameChg chg="add mod ord">
          <ac:chgData name="Andrea Furtado" userId="54379e07f441a9af" providerId="LiveId" clId="{C12CDDBB-481A-4E54-A831-E7C4F0F712AA}" dt="2024-06-20T19:41:35.539" v="1437"/>
          <ac:graphicFrameMkLst>
            <pc:docMk/>
            <pc:sldMk cId="0" sldId="280"/>
            <ac:graphicFrameMk id="2" creationId="{644DD509-B5DA-0D14-F801-ADBACD34F780}"/>
          </ac:graphicFrameMkLst>
        </pc:graphicFrameChg>
        <pc:picChg chg="del">
          <ac:chgData name="Andrea Furtado" userId="54379e07f441a9af" providerId="LiveId" clId="{C12CDDBB-481A-4E54-A831-E7C4F0F712AA}" dt="2024-06-11T20:32:19.960" v="1203" actId="478"/>
          <ac:picMkLst>
            <pc:docMk/>
            <pc:sldMk cId="0" sldId="280"/>
            <ac:picMk id="416" creationId="{00000000-0000-0000-0000-000000000000}"/>
          </ac:picMkLst>
        </pc:picChg>
      </pc:sldChg>
      <pc:sldChg chg="del ord">
        <pc:chgData name="Andrea Furtado" userId="54379e07f441a9af" providerId="LiveId" clId="{C12CDDBB-481A-4E54-A831-E7C4F0F712AA}" dt="2024-06-27T12:42:25.052" v="8284" actId="47"/>
        <pc:sldMkLst>
          <pc:docMk/>
          <pc:sldMk cId="0" sldId="281"/>
        </pc:sldMkLst>
      </pc:sldChg>
      <pc:sldChg chg="modSp mod">
        <pc:chgData name="Andrea Furtado" userId="54379e07f441a9af" providerId="LiveId" clId="{C12CDDBB-481A-4E54-A831-E7C4F0F712AA}" dt="2024-06-24T19:49:58.754" v="7566" actId="207"/>
        <pc:sldMkLst>
          <pc:docMk/>
          <pc:sldMk cId="0" sldId="282"/>
        </pc:sldMkLst>
        <pc:spChg chg="mod">
          <ac:chgData name="Andrea Furtado" userId="54379e07f441a9af" providerId="LiveId" clId="{C12CDDBB-481A-4E54-A831-E7C4F0F712AA}" dt="2024-06-24T19:49:58.754" v="7566" actId="207"/>
          <ac:spMkLst>
            <pc:docMk/>
            <pc:sldMk cId="0" sldId="282"/>
            <ac:spMk id="436" creationId="{00000000-0000-0000-0000-000000000000}"/>
          </ac:spMkLst>
        </pc:spChg>
      </pc:sldChg>
      <pc:sldChg chg="addSp modSp mod ord modAnim">
        <pc:chgData name="Andrea Furtado" userId="54379e07f441a9af" providerId="LiveId" clId="{C12CDDBB-481A-4E54-A831-E7C4F0F712AA}" dt="2024-06-27T13:07:13.877" v="8742"/>
        <pc:sldMkLst>
          <pc:docMk/>
          <pc:sldMk cId="0" sldId="284"/>
        </pc:sldMkLst>
        <pc:spChg chg="add mod">
          <ac:chgData name="Andrea Furtado" userId="54379e07f441a9af" providerId="LiveId" clId="{C12CDDBB-481A-4E54-A831-E7C4F0F712AA}" dt="2024-06-27T13:07:12.789" v="8741"/>
          <ac:spMkLst>
            <pc:docMk/>
            <pc:sldMk cId="0" sldId="284"/>
            <ac:spMk id="2" creationId="{6C8FC30F-0051-FD09-AC5E-CAC8F225E510}"/>
          </ac:spMkLst>
        </pc:spChg>
        <pc:spChg chg="mod">
          <ac:chgData name="Andrea Furtado" userId="54379e07f441a9af" providerId="LiveId" clId="{C12CDDBB-481A-4E54-A831-E7C4F0F712AA}" dt="2024-06-23T22:16:00.741" v="6939" actId="403"/>
          <ac:spMkLst>
            <pc:docMk/>
            <pc:sldMk cId="0" sldId="284"/>
            <ac:spMk id="464" creationId="{00000000-0000-0000-0000-000000000000}"/>
          </ac:spMkLst>
        </pc:spChg>
      </pc:sldChg>
      <pc:sldChg chg="modSp del mod ord">
        <pc:chgData name="Andrea Furtado" userId="54379e07f441a9af" providerId="LiveId" clId="{C12CDDBB-481A-4E54-A831-E7C4F0F712AA}" dt="2024-06-27T12:42:31.888" v="8285" actId="47"/>
        <pc:sldMkLst>
          <pc:docMk/>
          <pc:sldMk cId="0" sldId="285"/>
        </pc:sldMkLst>
        <pc:spChg chg="mod">
          <ac:chgData name="Andrea Furtado" userId="54379e07f441a9af" providerId="LiveId" clId="{C12CDDBB-481A-4E54-A831-E7C4F0F712AA}" dt="2024-06-23T22:16:38.391" v="6950" actId="404"/>
          <ac:spMkLst>
            <pc:docMk/>
            <pc:sldMk cId="0" sldId="285"/>
            <ac:spMk id="479" creationId="{00000000-0000-0000-0000-000000000000}"/>
          </ac:spMkLst>
        </pc:spChg>
      </pc:sldChg>
      <pc:sldChg chg="del">
        <pc:chgData name="Andrea Furtado" userId="54379e07f441a9af" providerId="LiveId" clId="{C12CDDBB-481A-4E54-A831-E7C4F0F712AA}" dt="2024-06-23T22:10:35.453" v="6902" actId="47"/>
        <pc:sldMkLst>
          <pc:docMk/>
          <pc:sldMk cId="0" sldId="286"/>
        </pc:sldMkLst>
      </pc:sldChg>
      <pc:sldChg chg="delSp modSp mod">
        <pc:chgData name="Andrea Furtado" userId="54379e07f441a9af" providerId="LiveId" clId="{C12CDDBB-481A-4E54-A831-E7C4F0F712AA}" dt="2024-06-27T14:05:41.922" v="9519" actId="20577"/>
        <pc:sldMkLst>
          <pc:docMk/>
          <pc:sldMk cId="0" sldId="287"/>
        </pc:sldMkLst>
        <pc:spChg chg="mod">
          <ac:chgData name="Andrea Furtado" userId="54379e07f441a9af" providerId="LiveId" clId="{C12CDDBB-481A-4E54-A831-E7C4F0F712AA}" dt="2024-06-23T22:16:51.620" v="6962" actId="404"/>
          <ac:spMkLst>
            <pc:docMk/>
            <pc:sldMk cId="0" sldId="287"/>
            <ac:spMk id="495" creationId="{00000000-0000-0000-0000-000000000000}"/>
          </ac:spMkLst>
        </pc:spChg>
        <pc:spChg chg="mod">
          <ac:chgData name="Andrea Furtado" userId="54379e07f441a9af" providerId="LiveId" clId="{C12CDDBB-481A-4E54-A831-E7C4F0F712AA}" dt="2024-06-27T14:05:41.922" v="9519" actId="20577"/>
          <ac:spMkLst>
            <pc:docMk/>
            <pc:sldMk cId="0" sldId="287"/>
            <ac:spMk id="496" creationId="{00000000-0000-0000-0000-000000000000}"/>
          </ac:spMkLst>
        </pc:spChg>
        <pc:picChg chg="del">
          <ac:chgData name="Andrea Furtado" userId="54379e07f441a9af" providerId="LiveId" clId="{C12CDDBB-481A-4E54-A831-E7C4F0F712AA}" dt="2024-06-23T18:50:32.547" v="4518" actId="478"/>
          <ac:picMkLst>
            <pc:docMk/>
            <pc:sldMk cId="0" sldId="287"/>
            <ac:picMk id="497" creationId="{00000000-0000-0000-0000-000000000000}"/>
          </ac:picMkLst>
        </pc:picChg>
        <pc:picChg chg="del">
          <ac:chgData name="Andrea Furtado" userId="54379e07f441a9af" providerId="LiveId" clId="{C12CDDBB-481A-4E54-A831-E7C4F0F712AA}" dt="2024-06-23T18:50:34.335" v="4519" actId="478"/>
          <ac:picMkLst>
            <pc:docMk/>
            <pc:sldMk cId="0" sldId="287"/>
            <ac:picMk id="498" creationId="{00000000-0000-0000-0000-000000000000}"/>
          </ac:picMkLst>
        </pc:picChg>
        <pc:picChg chg="del">
          <ac:chgData name="Andrea Furtado" userId="54379e07f441a9af" providerId="LiveId" clId="{C12CDDBB-481A-4E54-A831-E7C4F0F712AA}" dt="2024-06-23T18:50:36.039" v="4520" actId="478"/>
          <ac:picMkLst>
            <pc:docMk/>
            <pc:sldMk cId="0" sldId="287"/>
            <ac:picMk id="499" creationId="{00000000-0000-0000-0000-000000000000}"/>
          </ac:picMkLst>
        </pc:picChg>
      </pc:sldChg>
      <pc:sldChg chg="addSp delSp modSp mod">
        <pc:chgData name="Andrea Furtado" userId="54379e07f441a9af" providerId="LiveId" clId="{C12CDDBB-481A-4E54-A831-E7C4F0F712AA}" dt="2024-06-27T17:39:30.292" v="10954" actId="478"/>
        <pc:sldMkLst>
          <pc:docMk/>
          <pc:sldMk cId="0" sldId="288"/>
        </pc:sldMkLst>
        <pc:spChg chg="add del mod">
          <ac:chgData name="Andrea Furtado" userId="54379e07f441a9af" providerId="LiveId" clId="{C12CDDBB-481A-4E54-A831-E7C4F0F712AA}" dt="2024-06-23T22:10:49.124" v="6904" actId="478"/>
          <ac:spMkLst>
            <pc:docMk/>
            <pc:sldMk cId="0" sldId="288"/>
            <ac:spMk id="3" creationId="{6104E6DD-7693-0C20-8B25-11F465390EAE}"/>
          </ac:spMkLst>
        </pc:spChg>
        <pc:spChg chg="mod">
          <ac:chgData name="Andrea Furtado" userId="54379e07f441a9af" providerId="LiveId" clId="{C12CDDBB-481A-4E54-A831-E7C4F0F712AA}" dt="2024-06-27T14:03:54.604" v="9510" actId="1036"/>
          <ac:spMkLst>
            <pc:docMk/>
            <pc:sldMk cId="0" sldId="288"/>
            <ac:spMk id="5" creationId="{F3CDC892-F385-12F8-AF9B-737651166FD1}"/>
          </ac:spMkLst>
        </pc:spChg>
        <pc:spChg chg="mod">
          <ac:chgData name="Andrea Furtado" userId="54379e07f441a9af" providerId="LiveId" clId="{C12CDDBB-481A-4E54-A831-E7C4F0F712AA}" dt="2024-06-27T14:02:46.387" v="9497" actId="1076"/>
          <ac:spMkLst>
            <pc:docMk/>
            <pc:sldMk cId="0" sldId="288"/>
            <ac:spMk id="505" creationId="{00000000-0000-0000-0000-000000000000}"/>
          </ac:spMkLst>
        </pc:spChg>
        <pc:spChg chg="del">
          <ac:chgData name="Andrea Furtado" userId="54379e07f441a9af" providerId="LiveId" clId="{C12CDDBB-481A-4E54-A831-E7C4F0F712AA}" dt="2024-06-23T22:10:43.844" v="6903" actId="478"/>
          <ac:spMkLst>
            <pc:docMk/>
            <pc:sldMk cId="0" sldId="288"/>
            <ac:spMk id="506" creationId="{00000000-0000-0000-0000-000000000000}"/>
          </ac:spMkLst>
        </pc:spChg>
        <pc:spChg chg="del">
          <ac:chgData name="Andrea Furtado" userId="54379e07f441a9af" providerId="LiveId" clId="{C12CDDBB-481A-4E54-A831-E7C4F0F712AA}" dt="2024-06-27T17:39:30.292" v="10954" actId="478"/>
          <ac:spMkLst>
            <pc:docMk/>
            <pc:sldMk cId="0" sldId="288"/>
            <ac:spMk id="508" creationId="{00000000-0000-0000-0000-000000000000}"/>
          </ac:spMkLst>
        </pc:spChg>
        <pc:grpChg chg="add mod">
          <ac:chgData name="Andrea Furtado" userId="54379e07f441a9af" providerId="LiveId" clId="{C12CDDBB-481A-4E54-A831-E7C4F0F712AA}" dt="2024-06-27T14:03:54.604" v="9510" actId="1036"/>
          <ac:grpSpMkLst>
            <pc:docMk/>
            <pc:sldMk cId="0" sldId="288"/>
            <ac:grpSpMk id="3" creationId="{14256567-B373-BF88-7740-6BA1FE47B991}"/>
          </ac:grpSpMkLst>
        </pc:grpChg>
        <pc:picChg chg="add mod">
          <ac:chgData name="Andrea Furtado" userId="54379e07f441a9af" providerId="LiveId" clId="{C12CDDBB-481A-4E54-A831-E7C4F0F712AA}" dt="2024-06-27T14:03:54.604" v="9510" actId="1036"/>
          <ac:picMkLst>
            <pc:docMk/>
            <pc:sldMk cId="0" sldId="288"/>
            <ac:picMk id="2" creationId="{B184C08B-554A-9F8D-E39A-CF83284F6191}"/>
          </ac:picMkLst>
        </pc:picChg>
        <pc:picChg chg="mod">
          <ac:chgData name="Andrea Furtado" userId="54379e07f441a9af" providerId="LiveId" clId="{C12CDDBB-481A-4E54-A831-E7C4F0F712AA}" dt="2024-06-27T14:03:54.604" v="9510" actId="1036"/>
          <ac:picMkLst>
            <pc:docMk/>
            <pc:sldMk cId="0" sldId="288"/>
            <ac:picMk id="4" creationId="{837F0975-6DD6-92D6-9E97-384280D90B7E}"/>
          </ac:picMkLst>
        </pc:picChg>
        <pc:picChg chg="del">
          <ac:chgData name="Andrea Furtado" userId="54379e07f441a9af" providerId="LiveId" clId="{C12CDDBB-481A-4E54-A831-E7C4F0F712AA}" dt="2024-06-23T22:10:50.508" v="6905" actId="478"/>
          <ac:picMkLst>
            <pc:docMk/>
            <pc:sldMk cId="0" sldId="288"/>
            <ac:picMk id="507" creationId="{00000000-0000-0000-0000-000000000000}"/>
          </ac:picMkLst>
        </pc:picChg>
      </pc:sldChg>
      <pc:sldChg chg="modSp mod modAnim">
        <pc:chgData name="Andrea Furtado" userId="54379e07f441a9af" providerId="LiveId" clId="{C12CDDBB-481A-4E54-A831-E7C4F0F712AA}" dt="2024-06-25T05:31:37.749" v="7638"/>
        <pc:sldMkLst>
          <pc:docMk/>
          <pc:sldMk cId="0" sldId="289"/>
        </pc:sldMkLst>
        <pc:cxnChg chg="mod">
          <ac:chgData name="Andrea Furtado" userId="54379e07f441a9af" providerId="LiveId" clId="{C12CDDBB-481A-4E54-A831-E7C4F0F712AA}" dt="2024-06-24T16:49:00.476" v="7240" actId="1582"/>
          <ac:cxnSpMkLst>
            <pc:docMk/>
            <pc:sldMk cId="0" sldId="289"/>
            <ac:cxnSpMk id="522" creationId="{00000000-0000-0000-0000-000000000000}"/>
          </ac:cxnSpMkLst>
        </pc:cxnChg>
        <pc:cxnChg chg="mod">
          <ac:chgData name="Andrea Furtado" userId="54379e07f441a9af" providerId="LiveId" clId="{C12CDDBB-481A-4E54-A831-E7C4F0F712AA}" dt="2024-06-24T16:49:00.476" v="7240" actId="1582"/>
          <ac:cxnSpMkLst>
            <pc:docMk/>
            <pc:sldMk cId="0" sldId="289"/>
            <ac:cxnSpMk id="523" creationId="{00000000-0000-0000-0000-000000000000}"/>
          </ac:cxnSpMkLst>
        </pc:cxnChg>
        <pc:cxnChg chg="mod">
          <ac:chgData name="Andrea Furtado" userId="54379e07f441a9af" providerId="LiveId" clId="{C12CDDBB-481A-4E54-A831-E7C4F0F712AA}" dt="2024-06-24T16:49:00.476" v="7240" actId="1582"/>
          <ac:cxnSpMkLst>
            <pc:docMk/>
            <pc:sldMk cId="0" sldId="289"/>
            <ac:cxnSpMk id="524" creationId="{00000000-0000-0000-0000-000000000000}"/>
          </ac:cxnSpMkLst>
        </pc:cxnChg>
        <pc:cxnChg chg="mod">
          <ac:chgData name="Andrea Furtado" userId="54379e07f441a9af" providerId="LiveId" clId="{C12CDDBB-481A-4E54-A831-E7C4F0F712AA}" dt="2024-06-24T16:49:00.476" v="7240" actId="1582"/>
          <ac:cxnSpMkLst>
            <pc:docMk/>
            <pc:sldMk cId="0" sldId="289"/>
            <ac:cxnSpMk id="525" creationId="{00000000-0000-0000-0000-000000000000}"/>
          </ac:cxnSpMkLst>
        </pc:cxnChg>
        <pc:cxnChg chg="mod">
          <ac:chgData name="Andrea Furtado" userId="54379e07f441a9af" providerId="LiveId" clId="{C12CDDBB-481A-4E54-A831-E7C4F0F712AA}" dt="2024-06-24T16:49:00.476" v="7240" actId="1582"/>
          <ac:cxnSpMkLst>
            <pc:docMk/>
            <pc:sldMk cId="0" sldId="289"/>
            <ac:cxnSpMk id="526" creationId="{00000000-0000-0000-0000-000000000000}"/>
          </ac:cxnSpMkLst>
        </pc:cxnChg>
        <pc:cxnChg chg="mod">
          <ac:chgData name="Andrea Furtado" userId="54379e07f441a9af" providerId="LiveId" clId="{C12CDDBB-481A-4E54-A831-E7C4F0F712AA}" dt="2024-06-24T16:49:00.476" v="7240" actId="1582"/>
          <ac:cxnSpMkLst>
            <pc:docMk/>
            <pc:sldMk cId="0" sldId="289"/>
            <ac:cxnSpMk id="527" creationId="{00000000-0000-0000-0000-000000000000}"/>
          </ac:cxnSpMkLst>
        </pc:cxnChg>
        <pc:cxnChg chg="mod">
          <ac:chgData name="Andrea Furtado" userId="54379e07f441a9af" providerId="LiveId" clId="{C12CDDBB-481A-4E54-A831-E7C4F0F712AA}" dt="2024-06-24T16:48:42.597" v="7239" actId="1582"/>
          <ac:cxnSpMkLst>
            <pc:docMk/>
            <pc:sldMk cId="0" sldId="289"/>
            <ac:cxnSpMk id="528" creationId="{00000000-0000-0000-0000-000000000000}"/>
          </ac:cxnSpMkLst>
        </pc:cxnChg>
        <pc:cxnChg chg="mod">
          <ac:chgData name="Andrea Furtado" userId="54379e07f441a9af" providerId="LiveId" clId="{C12CDDBB-481A-4E54-A831-E7C4F0F712AA}" dt="2024-06-24T16:48:42.597" v="7239" actId="1582"/>
          <ac:cxnSpMkLst>
            <pc:docMk/>
            <pc:sldMk cId="0" sldId="289"/>
            <ac:cxnSpMk id="529" creationId="{00000000-0000-0000-0000-000000000000}"/>
          </ac:cxnSpMkLst>
        </pc:cxnChg>
        <pc:cxnChg chg="mod">
          <ac:chgData name="Andrea Furtado" userId="54379e07f441a9af" providerId="LiveId" clId="{C12CDDBB-481A-4E54-A831-E7C4F0F712AA}" dt="2024-06-24T16:48:42.597" v="7239" actId="1582"/>
          <ac:cxnSpMkLst>
            <pc:docMk/>
            <pc:sldMk cId="0" sldId="289"/>
            <ac:cxnSpMk id="530" creationId="{00000000-0000-0000-0000-000000000000}"/>
          </ac:cxnSpMkLst>
        </pc:cxnChg>
        <pc:cxnChg chg="mod">
          <ac:chgData name="Andrea Furtado" userId="54379e07f441a9af" providerId="LiveId" clId="{C12CDDBB-481A-4E54-A831-E7C4F0F712AA}" dt="2024-06-24T16:49:00.476" v="7240" actId="1582"/>
          <ac:cxnSpMkLst>
            <pc:docMk/>
            <pc:sldMk cId="0" sldId="289"/>
            <ac:cxnSpMk id="531" creationId="{00000000-0000-0000-0000-000000000000}"/>
          </ac:cxnSpMkLst>
        </pc:cxnChg>
        <pc:cxnChg chg="mod">
          <ac:chgData name="Andrea Furtado" userId="54379e07f441a9af" providerId="LiveId" clId="{C12CDDBB-481A-4E54-A831-E7C4F0F712AA}" dt="2024-06-24T16:49:00.476" v="7240" actId="1582"/>
          <ac:cxnSpMkLst>
            <pc:docMk/>
            <pc:sldMk cId="0" sldId="289"/>
            <ac:cxnSpMk id="532" creationId="{00000000-0000-0000-0000-000000000000}"/>
          </ac:cxnSpMkLst>
        </pc:cxnChg>
        <pc:cxnChg chg="mod">
          <ac:chgData name="Andrea Furtado" userId="54379e07f441a9af" providerId="LiveId" clId="{C12CDDBB-481A-4E54-A831-E7C4F0F712AA}" dt="2024-06-24T16:49:30.951" v="7242" actId="1582"/>
          <ac:cxnSpMkLst>
            <pc:docMk/>
            <pc:sldMk cId="0" sldId="289"/>
            <ac:cxnSpMk id="534" creationId="{00000000-0000-0000-0000-000000000000}"/>
          </ac:cxnSpMkLst>
        </pc:cxnChg>
        <pc:cxnChg chg="mod">
          <ac:chgData name="Andrea Furtado" userId="54379e07f441a9af" providerId="LiveId" clId="{C12CDDBB-481A-4E54-A831-E7C4F0F712AA}" dt="2024-06-24T16:49:16.970" v="7241" actId="1582"/>
          <ac:cxnSpMkLst>
            <pc:docMk/>
            <pc:sldMk cId="0" sldId="289"/>
            <ac:cxnSpMk id="537" creationId="{00000000-0000-0000-0000-000000000000}"/>
          </ac:cxnSpMkLst>
        </pc:cxnChg>
      </pc:sldChg>
      <pc:sldChg chg="del">
        <pc:chgData name="Andrea Furtado" userId="54379e07f441a9af" providerId="LiveId" clId="{C12CDDBB-481A-4E54-A831-E7C4F0F712AA}" dt="2024-06-27T12:40:34.380" v="8250" actId="47"/>
        <pc:sldMkLst>
          <pc:docMk/>
          <pc:sldMk cId="2432738137" sldId="290"/>
        </pc:sldMkLst>
      </pc:sldChg>
      <pc:sldChg chg="modSp">
        <pc:chgData name="Andrea Furtado" userId="54379e07f441a9af" providerId="LiveId" clId="{C12CDDBB-481A-4E54-A831-E7C4F0F712AA}" dt="2024-06-23T22:14:41.713" v="6932" actId="2711"/>
        <pc:sldMkLst>
          <pc:docMk/>
          <pc:sldMk cId="0" sldId="291"/>
        </pc:sldMkLst>
        <pc:spChg chg="mod">
          <ac:chgData name="Andrea Furtado" userId="54379e07f441a9af" providerId="LiveId" clId="{C12CDDBB-481A-4E54-A831-E7C4F0F712AA}" dt="2024-06-23T22:14:41.713" v="6932" actId="2711"/>
          <ac:spMkLst>
            <pc:docMk/>
            <pc:sldMk cId="0" sldId="291"/>
            <ac:spMk id="313" creationId="{00000000-0000-0000-0000-000000000000}"/>
          </ac:spMkLst>
        </pc:spChg>
        <pc:spChg chg="mod">
          <ac:chgData name="Andrea Furtado" userId="54379e07f441a9af" providerId="LiveId" clId="{C12CDDBB-481A-4E54-A831-E7C4F0F712AA}" dt="2024-06-23T22:14:41.713" v="6932" actId="2711"/>
          <ac:spMkLst>
            <pc:docMk/>
            <pc:sldMk cId="0" sldId="291"/>
            <ac:spMk id="314" creationId="{00000000-0000-0000-0000-000000000000}"/>
          </ac:spMkLst>
        </pc:spChg>
        <pc:spChg chg="mod">
          <ac:chgData name="Andrea Furtado" userId="54379e07f441a9af" providerId="LiveId" clId="{C12CDDBB-481A-4E54-A831-E7C4F0F712AA}" dt="2024-06-23T22:14:41.713" v="6932" actId="2711"/>
          <ac:spMkLst>
            <pc:docMk/>
            <pc:sldMk cId="0" sldId="291"/>
            <ac:spMk id="315" creationId="{00000000-0000-0000-0000-000000000000}"/>
          </ac:spMkLst>
        </pc:spChg>
        <pc:graphicFrameChg chg="mod">
          <ac:chgData name="Andrea Furtado" userId="54379e07f441a9af" providerId="LiveId" clId="{C12CDDBB-481A-4E54-A831-E7C4F0F712AA}" dt="2024-06-23T22:14:41.713" v="6932" actId="2711"/>
          <ac:graphicFrameMkLst>
            <pc:docMk/>
            <pc:sldMk cId="0" sldId="291"/>
            <ac:graphicFrameMk id="6" creationId="{DC6D1533-0C9F-4D8A-A731-3F618EB8ECCD}"/>
          </ac:graphicFrameMkLst>
        </pc:graphicFrameChg>
        <pc:picChg chg="mod">
          <ac:chgData name="Andrea Furtado" userId="54379e07f441a9af" providerId="LiveId" clId="{C12CDDBB-481A-4E54-A831-E7C4F0F712AA}" dt="2024-06-23T22:14:41.713" v="6932" actId="2711"/>
          <ac:picMkLst>
            <pc:docMk/>
            <pc:sldMk cId="0" sldId="291"/>
            <ac:picMk id="7" creationId="{4546FEB9-0711-1F2B-1DEF-9EF38AB649D1}"/>
          </ac:picMkLst>
        </pc:picChg>
      </pc:sldChg>
      <pc:sldChg chg="modSp mod">
        <pc:chgData name="Andrea Furtado" userId="54379e07f441a9af" providerId="LiveId" clId="{C12CDDBB-481A-4E54-A831-E7C4F0F712AA}" dt="2024-06-23T22:14:47.075" v="6933" actId="2711"/>
        <pc:sldMkLst>
          <pc:docMk/>
          <pc:sldMk cId="0" sldId="292"/>
        </pc:sldMkLst>
        <pc:spChg chg="mod">
          <ac:chgData name="Andrea Furtado" userId="54379e07f441a9af" providerId="LiveId" clId="{C12CDDBB-481A-4E54-A831-E7C4F0F712AA}" dt="2024-06-23T22:14:47.075" v="6933" actId="2711"/>
          <ac:spMkLst>
            <pc:docMk/>
            <pc:sldMk cId="0" sldId="292"/>
            <ac:spMk id="321" creationId="{00000000-0000-0000-0000-000000000000}"/>
          </ac:spMkLst>
        </pc:spChg>
        <pc:spChg chg="mod">
          <ac:chgData name="Andrea Furtado" userId="54379e07f441a9af" providerId="LiveId" clId="{C12CDDBB-481A-4E54-A831-E7C4F0F712AA}" dt="2024-06-23T22:14:47.075" v="6933" actId="2711"/>
          <ac:spMkLst>
            <pc:docMk/>
            <pc:sldMk cId="0" sldId="292"/>
            <ac:spMk id="322" creationId="{00000000-0000-0000-0000-000000000000}"/>
          </ac:spMkLst>
        </pc:spChg>
        <pc:spChg chg="mod">
          <ac:chgData name="Andrea Furtado" userId="54379e07f441a9af" providerId="LiveId" clId="{C12CDDBB-481A-4E54-A831-E7C4F0F712AA}" dt="2024-06-23T22:14:47.075" v="6933" actId="2711"/>
          <ac:spMkLst>
            <pc:docMk/>
            <pc:sldMk cId="0" sldId="292"/>
            <ac:spMk id="323" creationId="{00000000-0000-0000-0000-000000000000}"/>
          </ac:spMkLst>
        </pc:spChg>
        <pc:graphicFrameChg chg="mod">
          <ac:chgData name="Andrea Furtado" userId="54379e07f441a9af" providerId="LiveId" clId="{C12CDDBB-481A-4E54-A831-E7C4F0F712AA}" dt="2024-06-23T22:14:47.075" v="6933" actId="2711"/>
          <ac:graphicFrameMkLst>
            <pc:docMk/>
            <pc:sldMk cId="0" sldId="292"/>
            <ac:graphicFrameMk id="4" creationId="{F5D9881A-C4CA-448D-9758-771609BB8CCE}"/>
          </ac:graphicFrameMkLst>
        </pc:graphicFrameChg>
        <pc:picChg chg="mod">
          <ac:chgData name="Andrea Furtado" userId="54379e07f441a9af" providerId="LiveId" clId="{C12CDDBB-481A-4E54-A831-E7C4F0F712AA}" dt="2024-06-23T22:14:47.075" v="6933" actId="2711"/>
          <ac:picMkLst>
            <pc:docMk/>
            <pc:sldMk cId="0" sldId="292"/>
            <ac:picMk id="2" creationId="{9421489A-7584-0B37-DF55-432E128B74A3}"/>
          </ac:picMkLst>
        </pc:picChg>
      </pc:sldChg>
      <pc:sldChg chg="addSp delSp modSp mod delAnim modAnim">
        <pc:chgData name="Andrea Furtado" userId="54379e07f441a9af" providerId="LiveId" clId="{C12CDDBB-481A-4E54-A831-E7C4F0F712AA}" dt="2024-06-20T19:43:14.111" v="1443" actId="478"/>
        <pc:sldMkLst>
          <pc:docMk/>
          <pc:sldMk cId="0" sldId="293"/>
        </pc:sldMkLst>
        <pc:spChg chg="add del mod">
          <ac:chgData name="Andrea Furtado" userId="54379e07f441a9af" providerId="LiveId" clId="{C12CDDBB-481A-4E54-A831-E7C4F0F712AA}" dt="2024-06-20T19:43:14.111" v="1443" actId="478"/>
          <ac:spMkLst>
            <pc:docMk/>
            <pc:sldMk cId="0" sldId="293"/>
            <ac:spMk id="2" creationId="{F214B192-566B-1323-F74F-A0D32AC9598C}"/>
          </ac:spMkLst>
        </pc:spChg>
      </pc:sldChg>
      <pc:sldChg chg="modSp mod">
        <pc:chgData name="Andrea Furtado" userId="54379e07f441a9af" providerId="LiveId" clId="{C12CDDBB-481A-4E54-A831-E7C4F0F712AA}" dt="2024-06-24T19:26:06.247" v="7362" actId="1582"/>
        <pc:sldMkLst>
          <pc:docMk/>
          <pc:sldMk cId="0" sldId="294"/>
        </pc:sldMkLst>
        <pc:spChg chg="mod">
          <ac:chgData name="Andrea Furtado" userId="54379e07f441a9af" providerId="LiveId" clId="{C12CDDBB-481A-4E54-A831-E7C4F0F712AA}" dt="2024-06-23T22:14:53.710" v="6934" actId="2711"/>
          <ac:spMkLst>
            <pc:docMk/>
            <pc:sldMk cId="0" sldId="294"/>
            <ac:spMk id="4" creationId="{6FEF9884-B042-A290-638F-5CFFC4A586BB}"/>
          </ac:spMkLst>
        </pc:spChg>
        <pc:spChg chg="mod">
          <ac:chgData name="Andrea Furtado" userId="54379e07f441a9af" providerId="LiveId" clId="{C12CDDBB-481A-4E54-A831-E7C4F0F712AA}" dt="2024-06-23T22:14:53.710" v="6934" actId="2711"/>
          <ac:spMkLst>
            <pc:docMk/>
            <pc:sldMk cId="0" sldId="294"/>
            <ac:spMk id="5" creationId="{7C05ED30-C72C-2378-AD75-0513EE6B422D}"/>
          </ac:spMkLst>
        </pc:spChg>
        <pc:spChg chg="mod">
          <ac:chgData name="Andrea Furtado" userId="54379e07f441a9af" providerId="LiveId" clId="{C12CDDBB-481A-4E54-A831-E7C4F0F712AA}" dt="2024-06-23T22:14:53.710" v="6934" actId="2711"/>
          <ac:spMkLst>
            <pc:docMk/>
            <pc:sldMk cId="0" sldId="294"/>
            <ac:spMk id="6" creationId="{3260C68C-8405-DDA4-1688-0C753142E417}"/>
          </ac:spMkLst>
        </pc:spChg>
        <pc:spChg chg="mod">
          <ac:chgData name="Andrea Furtado" userId="54379e07f441a9af" providerId="LiveId" clId="{C12CDDBB-481A-4E54-A831-E7C4F0F712AA}" dt="2024-06-23T22:14:53.710" v="6934" actId="2711"/>
          <ac:spMkLst>
            <pc:docMk/>
            <pc:sldMk cId="0" sldId="294"/>
            <ac:spMk id="7" creationId="{F1185390-36FC-CBD3-BA2D-04AAED490091}"/>
          </ac:spMkLst>
        </pc:spChg>
        <pc:spChg chg="mod">
          <ac:chgData name="Andrea Furtado" userId="54379e07f441a9af" providerId="LiveId" clId="{C12CDDBB-481A-4E54-A831-E7C4F0F712AA}" dt="2024-06-23T22:14:53.710" v="6934" actId="2711"/>
          <ac:spMkLst>
            <pc:docMk/>
            <pc:sldMk cId="0" sldId="294"/>
            <ac:spMk id="8" creationId="{B1528773-1046-C4BF-684A-9C47C0D8619D}"/>
          </ac:spMkLst>
        </pc:spChg>
        <pc:spChg chg="mod">
          <ac:chgData name="Andrea Furtado" userId="54379e07f441a9af" providerId="LiveId" clId="{C12CDDBB-481A-4E54-A831-E7C4F0F712AA}" dt="2024-06-23T22:14:53.710" v="6934" actId="2711"/>
          <ac:spMkLst>
            <pc:docMk/>
            <pc:sldMk cId="0" sldId="294"/>
            <ac:spMk id="9" creationId="{FB6663CE-783E-6166-5E59-9B5248C65913}"/>
          </ac:spMkLst>
        </pc:spChg>
        <pc:spChg chg="mod">
          <ac:chgData name="Andrea Furtado" userId="54379e07f441a9af" providerId="LiveId" clId="{C12CDDBB-481A-4E54-A831-E7C4F0F712AA}" dt="2024-06-23T22:14:53.710" v="6934" actId="2711"/>
          <ac:spMkLst>
            <pc:docMk/>
            <pc:sldMk cId="0" sldId="294"/>
            <ac:spMk id="21" creationId="{2E384D50-C3A3-E96A-0B0C-8560DC971A10}"/>
          </ac:spMkLst>
        </pc:spChg>
        <pc:spChg chg="mod">
          <ac:chgData name="Andrea Furtado" userId="54379e07f441a9af" providerId="LiveId" clId="{C12CDDBB-481A-4E54-A831-E7C4F0F712AA}" dt="2024-06-23T22:14:53.710" v="6934" actId="2711"/>
          <ac:spMkLst>
            <pc:docMk/>
            <pc:sldMk cId="0" sldId="294"/>
            <ac:spMk id="22" creationId="{C75A992C-1B14-01F7-0D9C-731253272826}"/>
          </ac:spMkLst>
        </pc:spChg>
        <pc:spChg chg="mod">
          <ac:chgData name="Andrea Furtado" userId="54379e07f441a9af" providerId="LiveId" clId="{C12CDDBB-481A-4E54-A831-E7C4F0F712AA}" dt="2024-06-23T22:14:53.710" v="6934" actId="2711"/>
          <ac:spMkLst>
            <pc:docMk/>
            <pc:sldMk cId="0" sldId="294"/>
            <ac:spMk id="342" creationId="{00000000-0000-0000-0000-000000000000}"/>
          </ac:spMkLst>
        </pc:spChg>
        <pc:spChg chg="mod">
          <ac:chgData name="Andrea Furtado" userId="54379e07f441a9af" providerId="LiveId" clId="{C12CDDBB-481A-4E54-A831-E7C4F0F712AA}" dt="2024-06-23T22:14:53.710" v="6934" actId="2711"/>
          <ac:spMkLst>
            <pc:docMk/>
            <pc:sldMk cId="0" sldId="294"/>
            <ac:spMk id="362" creationId="{00000000-0000-0000-0000-000000000000}"/>
          </ac:spMkLst>
        </pc:spChg>
        <pc:spChg chg="mod">
          <ac:chgData name="Andrea Furtado" userId="54379e07f441a9af" providerId="LiveId" clId="{C12CDDBB-481A-4E54-A831-E7C4F0F712AA}" dt="2024-06-23T22:14:53.710" v="6934" actId="2711"/>
          <ac:spMkLst>
            <pc:docMk/>
            <pc:sldMk cId="0" sldId="294"/>
            <ac:spMk id="365" creationId="{00000000-0000-0000-0000-000000000000}"/>
          </ac:spMkLst>
        </pc:spChg>
        <pc:spChg chg="mod">
          <ac:chgData name="Andrea Furtado" userId="54379e07f441a9af" providerId="LiveId" clId="{C12CDDBB-481A-4E54-A831-E7C4F0F712AA}" dt="2024-06-23T22:14:53.710" v="6934" actId="2711"/>
          <ac:spMkLst>
            <pc:docMk/>
            <pc:sldMk cId="0" sldId="294"/>
            <ac:spMk id="368" creationId="{00000000-0000-0000-0000-000000000000}"/>
          </ac:spMkLst>
        </pc:spChg>
        <pc:spChg chg="mod">
          <ac:chgData name="Andrea Furtado" userId="54379e07f441a9af" providerId="LiveId" clId="{C12CDDBB-481A-4E54-A831-E7C4F0F712AA}" dt="2024-06-23T22:14:53.710" v="6934" actId="2711"/>
          <ac:spMkLst>
            <pc:docMk/>
            <pc:sldMk cId="0" sldId="294"/>
            <ac:spMk id="369" creationId="{00000000-0000-0000-0000-000000000000}"/>
          </ac:spMkLst>
        </pc:spChg>
        <pc:spChg chg="mod">
          <ac:chgData name="Andrea Furtado" userId="54379e07f441a9af" providerId="LiveId" clId="{C12CDDBB-481A-4E54-A831-E7C4F0F712AA}" dt="2024-06-23T22:14:53.710" v="6934" actId="2711"/>
          <ac:spMkLst>
            <pc:docMk/>
            <pc:sldMk cId="0" sldId="294"/>
            <ac:spMk id="370" creationId="{00000000-0000-0000-0000-000000000000}"/>
          </ac:spMkLst>
        </pc:spChg>
        <pc:cxnChg chg="mod">
          <ac:chgData name="Andrea Furtado" userId="54379e07f441a9af" providerId="LiveId" clId="{C12CDDBB-481A-4E54-A831-E7C4F0F712AA}" dt="2024-06-24T19:25:50.881" v="7360" actId="1582"/>
          <ac:cxnSpMkLst>
            <pc:docMk/>
            <pc:sldMk cId="0" sldId="294"/>
            <ac:cxnSpMk id="10" creationId="{EADE0C52-87B6-B845-DA7A-350CE30BA719}"/>
          </ac:cxnSpMkLst>
        </pc:cxnChg>
        <pc:cxnChg chg="mod">
          <ac:chgData name="Andrea Furtado" userId="54379e07f441a9af" providerId="LiveId" clId="{C12CDDBB-481A-4E54-A831-E7C4F0F712AA}" dt="2024-06-24T19:25:50.881" v="7360" actId="1582"/>
          <ac:cxnSpMkLst>
            <pc:docMk/>
            <pc:sldMk cId="0" sldId="294"/>
            <ac:cxnSpMk id="11" creationId="{D74F4299-15E1-CEBF-5746-82B82CC421A6}"/>
          </ac:cxnSpMkLst>
        </pc:cxnChg>
        <pc:cxnChg chg="mod">
          <ac:chgData name="Andrea Furtado" userId="54379e07f441a9af" providerId="LiveId" clId="{C12CDDBB-481A-4E54-A831-E7C4F0F712AA}" dt="2024-06-24T19:25:50.881" v="7360" actId="1582"/>
          <ac:cxnSpMkLst>
            <pc:docMk/>
            <pc:sldMk cId="0" sldId="294"/>
            <ac:cxnSpMk id="12" creationId="{E4407D46-5E2F-0F76-8499-E61D5301BC1C}"/>
          </ac:cxnSpMkLst>
        </pc:cxnChg>
        <pc:cxnChg chg="mod">
          <ac:chgData name="Andrea Furtado" userId="54379e07f441a9af" providerId="LiveId" clId="{C12CDDBB-481A-4E54-A831-E7C4F0F712AA}" dt="2024-06-24T19:25:50.881" v="7360" actId="1582"/>
          <ac:cxnSpMkLst>
            <pc:docMk/>
            <pc:sldMk cId="0" sldId="294"/>
            <ac:cxnSpMk id="13" creationId="{53069701-E6E2-5E9D-6315-EFB31595CA49}"/>
          </ac:cxnSpMkLst>
        </pc:cxnChg>
        <pc:cxnChg chg="mod">
          <ac:chgData name="Andrea Furtado" userId="54379e07f441a9af" providerId="LiveId" clId="{C12CDDBB-481A-4E54-A831-E7C4F0F712AA}" dt="2024-06-24T19:25:50.881" v="7360" actId="1582"/>
          <ac:cxnSpMkLst>
            <pc:docMk/>
            <pc:sldMk cId="0" sldId="294"/>
            <ac:cxnSpMk id="14" creationId="{AF817501-C510-666D-521C-1CFFD165FCCA}"/>
          </ac:cxnSpMkLst>
        </pc:cxnChg>
        <pc:cxnChg chg="mod">
          <ac:chgData name="Andrea Furtado" userId="54379e07f441a9af" providerId="LiveId" clId="{C12CDDBB-481A-4E54-A831-E7C4F0F712AA}" dt="2024-06-24T19:25:50.881" v="7360" actId="1582"/>
          <ac:cxnSpMkLst>
            <pc:docMk/>
            <pc:sldMk cId="0" sldId="294"/>
            <ac:cxnSpMk id="15" creationId="{5AFEF1EA-7753-B3EA-CDE2-2BC667EFD497}"/>
          </ac:cxnSpMkLst>
        </pc:cxnChg>
        <pc:cxnChg chg="mod">
          <ac:chgData name="Andrea Furtado" userId="54379e07f441a9af" providerId="LiveId" clId="{C12CDDBB-481A-4E54-A831-E7C4F0F712AA}" dt="2024-06-24T19:25:50.881" v="7360" actId="1582"/>
          <ac:cxnSpMkLst>
            <pc:docMk/>
            <pc:sldMk cId="0" sldId="294"/>
            <ac:cxnSpMk id="19" creationId="{A14006AB-921D-AE3B-F243-79D6188A4587}"/>
          </ac:cxnSpMkLst>
        </pc:cxnChg>
        <pc:cxnChg chg="mod">
          <ac:chgData name="Andrea Furtado" userId="54379e07f441a9af" providerId="LiveId" clId="{C12CDDBB-481A-4E54-A831-E7C4F0F712AA}" dt="2024-06-24T19:25:50.881" v="7360" actId="1582"/>
          <ac:cxnSpMkLst>
            <pc:docMk/>
            <pc:sldMk cId="0" sldId="294"/>
            <ac:cxnSpMk id="20" creationId="{B25E992B-DE79-68B5-E219-BA2542DE5E94}"/>
          </ac:cxnSpMkLst>
        </pc:cxnChg>
        <pc:cxnChg chg="mod">
          <ac:chgData name="Andrea Furtado" userId="54379e07f441a9af" providerId="LiveId" clId="{C12CDDBB-481A-4E54-A831-E7C4F0F712AA}" dt="2024-06-24T19:26:00.082" v="7361" actId="1582"/>
          <ac:cxnSpMkLst>
            <pc:docMk/>
            <pc:sldMk cId="0" sldId="294"/>
            <ac:cxnSpMk id="361" creationId="{00000000-0000-0000-0000-000000000000}"/>
          </ac:cxnSpMkLst>
        </pc:cxnChg>
        <pc:cxnChg chg="mod">
          <ac:chgData name="Andrea Furtado" userId="54379e07f441a9af" providerId="LiveId" clId="{C12CDDBB-481A-4E54-A831-E7C4F0F712AA}" dt="2024-06-24T19:26:06.247" v="7362" actId="1582"/>
          <ac:cxnSpMkLst>
            <pc:docMk/>
            <pc:sldMk cId="0" sldId="294"/>
            <ac:cxnSpMk id="364" creationId="{00000000-0000-0000-0000-000000000000}"/>
          </ac:cxnSpMkLst>
        </pc:cxnChg>
      </pc:sldChg>
      <pc:sldChg chg="addSp delSp modSp mod modAnim">
        <pc:chgData name="Andrea Furtado" userId="54379e07f441a9af" providerId="LiveId" clId="{C12CDDBB-481A-4E54-A831-E7C4F0F712AA}" dt="2024-06-27T17:27:27.177" v="10919" actId="478"/>
        <pc:sldMkLst>
          <pc:docMk/>
          <pc:sldMk cId="0" sldId="295"/>
        </pc:sldMkLst>
        <pc:spChg chg="add del mod ord">
          <ac:chgData name="Andrea Furtado" userId="54379e07f441a9af" providerId="LiveId" clId="{C12CDDBB-481A-4E54-A831-E7C4F0F712AA}" dt="2024-06-27T17:27:27.177" v="10919" actId="478"/>
          <ac:spMkLst>
            <pc:docMk/>
            <pc:sldMk cId="0" sldId="295"/>
            <ac:spMk id="2" creationId="{C8320896-71D2-F0B1-E894-4697B6F380A8}"/>
          </ac:spMkLst>
        </pc:spChg>
        <pc:spChg chg="add del mod">
          <ac:chgData name="Andrea Furtado" userId="54379e07f441a9af" providerId="LiveId" clId="{C12CDDBB-481A-4E54-A831-E7C4F0F712AA}" dt="2024-06-27T12:53:04.964" v="8289" actId="478"/>
          <ac:spMkLst>
            <pc:docMk/>
            <pc:sldMk cId="0" sldId="295"/>
            <ac:spMk id="2" creationId="{F333C340-D69A-B8AA-C422-3C17FE4195FA}"/>
          </ac:spMkLst>
        </pc:spChg>
        <pc:spChg chg="add mod">
          <ac:chgData name="Andrea Furtado" userId="54379e07f441a9af" providerId="LiveId" clId="{C12CDDBB-481A-4E54-A831-E7C4F0F712AA}" dt="2024-06-27T14:51:32.328" v="10671" actId="14861"/>
          <ac:spMkLst>
            <pc:docMk/>
            <pc:sldMk cId="0" sldId="295"/>
            <ac:spMk id="3" creationId="{BEB6A9AB-27CB-1385-274E-3899B2AC21B2}"/>
          </ac:spMkLst>
        </pc:spChg>
        <pc:spChg chg="mod">
          <ac:chgData name="Andrea Furtado" userId="54379e07f441a9af" providerId="LiveId" clId="{C12CDDBB-481A-4E54-A831-E7C4F0F712AA}" dt="2024-06-23T22:15:02.282" v="6935" actId="2711"/>
          <ac:spMkLst>
            <pc:docMk/>
            <pc:sldMk cId="0" sldId="295"/>
            <ac:spMk id="377" creationId="{00000000-0000-0000-0000-000000000000}"/>
          </ac:spMkLst>
        </pc:spChg>
        <pc:spChg chg="mod">
          <ac:chgData name="Andrea Furtado" userId="54379e07f441a9af" providerId="LiveId" clId="{C12CDDBB-481A-4E54-A831-E7C4F0F712AA}" dt="2024-06-23T22:15:02.282" v="6935" actId="2711"/>
          <ac:spMkLst>
            <pc:docMk/>
            <pc:sldMk cId="0" sldId="295"/>
            <ac:spMk id="378" creationId="{00000000-0000-0000-0000-000000000000}"/>
          </ac:spMkLst>
        </pc:spChg>
        <pc:spChg chg="mod">
          <ac:chgData name="Andrea Furtado" userId="54379e07f441a9af" providerId="LiveId" clId="{C12CDDBB-481A-4E54-A831-E7C4F0F712AA}" dt="2024-06-23T22:15:02.282" v="6935" actId="2711"/>
          <ac:spMkLst>
            <pc:docMk/>
            <pc:sldMk cId="0" sldId="295"/>
            <ac:spMk id="379" creationId="{00000000-0000-0000-0000-000000000000}"/>
          </ac:spMkLst>
        </pc:spChg>
        <pc:spChg chg="mod">
          <ac:chgData name="Andrea Furtado" userId="54379e07f441a9af" providerId="LiveId" clId="{C12CDDBB-481A-4E54-A831-E7C4F0F712AA}" dt="2024-06-23T22:15:02.282" v="6935" actId="2711"/>
          <ac:spMkLst>
            <pc:docMk/>
            <pc:sldMk cId="0" sldId="295"/>
            <ac:spMk id="380" creationId="{00000000-0000-0000-0000-000000000000}"/>
          </ac:spMkLst>
        </pc:spChg>
        <pc:spChg chg="mod">
          <ac:chgData name="Andrea Furtado" userId="54379e07f441a9af" providerId="LiveId" clId="{C12CDDBB-481A-4E54-A831-E7C4F0F712AA}" dt="2024-06-23T22:15:02.282" v="6935" actId="2711"/>
          <ac:spMkLst>
            <pc:docMk/>
            <pc:sldMk cId="0" sldId="295"/>
            <ac:spMk id="381" creationId="{00000000-0000-0000-0000-000000000000}"/>
          </ac:spMkLst>
        </pc:spChg>
        <pc:spChg chg="mod">
          <ac:chgData name="Andrea Furtado" userId="54379e07f441a9af" providerId="LiveId" clId="{C12CDDBB-481A-4E54-A831-E7C4F0F712AA}" dt="2024-06-23T22:15:02.282" v="6935" actId="2711"/>
          <ac:spMkLst>
            <pc:docMk/>
            <pc:sldMk cId="0" sldId="295"/>
            <ac:spMk id="385" creationId="{00000000-0000-0000-0000-000000000000}"/>
          </ac:spMkLst>
        </pc:spChg>
        <pc:spChg chg="mod">
          <ac:chgData name="Andrea Furtado" userId="54379e07f441a9af" providerId="LiveId" clId="{C12CDDBB-481A-4E54-A831-E7C4F0F712AA}" dt="2024-06-23T22:15:02.282" v="6935" actId="2711"/>
          <ac:spMkLst>
            <pc:docMk/>
            <pc:sldMk cId="0" sldId="295"/>
            <ac:spMk id="386" creationId="{00000000-0000-0000-0000-000000000000}"/>
          </ac:spMkLst>
        </pc:spChg>
        <pc:spChg chg="mod">
          <ac:chgData name="Andrea Furtado" userId="54379e07f441a9af" providerId="LiveId" clId="{C12CDDBB-481A-4E54-A831-E7C4F0F712AA}" dt="2024-06-23T22:15:02.282" v="6935" actId="2711"/>
          <ac:spMkLst>
            <pc:docMk/>
            <pc:sldMk cId="0" sldId="295"/>
            <ac:spMk id="394" creationId="{00000000-0000-0000-0000-000000000000}"/>
          </ac:spMkLst>
        </pc:spChg>
        <pc:spChg chg="mod">
          <ac:chgData name="Andrea Furtado" userId="54379e07f441a9af" providerId="LiveId" clId="{C12CDDBB-481A-4E54-A831-E7C4F0F712AA}" dt="2024-06-23T22:15:02.282" v="6935" actId="2711"/>
          <ac:spMkLst>
            <pc:docMk/>
            <pc:sldMk cId="0" sldId="295"/>
            <ac:spMk id="396" creationId="{00000000-0000-0000-0000-000000000000}"/>
          </ac:spMkLst>
        </pc:spChg>
        <pc:spChg chg="mod">
          <ac:chgData name="Andrea Furtado" userId="54379e07f441a9af" providerId="LiveId" clId="{C12CDDBB-481A-4E54-A831-E7C4F0F712AA}" dt="2024-06-23T22:15:02.282" v="6935" actId="2711"/>
          <ac:spMkLst>
            <pc:docMk/>
            <pc:sldMk cId="0" sldId="295"/>
            <ac:spMk id="402" creationId="{00000000-0000-0000-0000-000000000000}"/>
          </ac:spMkLst>
        </pc:spChg>
        <pc:spChg chg="mod">
          <ac:chgData name="Andrea Furtado" userId="54379e07f441a9af" providerId="LiveId" clId="{C12CDDBB-481A-4E54-A831-E7C4F0F712AA}" dt="2024-06-23T22:15:02.282" v="6935" actId="2711"/>
          <ac:spMkLst>
            <pc:docMk/>
            <pc:sldMk cId="0" sldId="295"/>
            <ac:spMk id="408" creationId="{00000000-0000-0000-0000-000000000000}"/>
          </ac:spMkLst>
        </pc:spChg>
        <pc:spChg chg="mod">
          <ac:chgData name="Andrea Furtado" userId="54379e07f441a9af" providerId="LiveId" clId="{C12CDDBB-481A-4E54-A831-E7C4F0F712AA}" dt="2024-06-23T22:15:02.282" v="6935" actId="2711"/>
          <ac:spMkLst>
            <pc:docMk/>
            <pc:sldMk cId="0" sldId="295"/>
            <ac:spMk id="411" creationId="{00000000-0000-0000-0000-000000000000}"/>
          </ac:spMkLst>
        </pc:spChg>
        <pc:spChg chg="mod">
          <ac:chgData name="Andrea Furtado" userId="54379e07f441a9af" providerId="LiveId" clId="{C12CDDBB-481A-4E54-A831-E7C4F0F712AA}" dt="2024-06-23T22:15:02.282" v="6935" actId="2711"/>
          <ac:spMkLst>
            <pc:docMk/>
            <pc:sldMk cId="0" sldId="295"/>
            <ac:spMk id="412" creationId="{00000000-0000-0000-0000-000000000000}"/>
          </ac:spMkLst>
        </pc:spChg>
        <pc:spChg chg="mod">
          <ac:chgData name="Andrea Furtado" userId="54379e07f441a9af" providerId="LiveId" clId="{C12CDDBB-481A-4E54-A831-E7C4F0F712AA}" dt="2024-06-23T22:15:02.282" v="6935" actId="2711"/>
          <ac:spMkLst>
            <pc:docMk/>
            <pc:sldMk cId="0" sldId="295"/>
            <ac:spMk id="413" creationId="{00000000-0000-0000-0000-000000000000}"/>
          </ac:spMkLst>
        </pc:spChg>
        <pc:spChg chg="mod">
          <ac:chgData name="Andrea Furtado" userId="54379e07f441a9af" providerId="LiveId" clId="{C12CDDBB-481A-4E54-A831-E7C4F0F712AA}" dt="2024-06-23T22:15:02.282" v="6935" actId="2711"/>
          <ac:spMkLst>
            <pc:docMk/>
            <pc:sldMk cId="0" sldId="295"/>
            <ac:spMk id="414" creationId="{00000000-0000-0000-0000-000000000000}"/>
          </ac:spMkLst>
        </pc:spChg>
        <pc:spChg chg="mod">
          <ac:chgData name="Andrea Furtado" userId="54379e07f441a9af" providerId="LiveId" clId="{C12CDDBB-481A-4E54-A831-E7C4F0F712AA}" dt="2024-06-23T22:15:02.282" v="6935" actId="2711"/>
          <ac:spMkLst>
            <pc:docMk/>
            <pc:sldMk cId="0" sldId="295"/>
            <ac:spMk id="415" creationId="{00000000-0000-0000-0000-000000000000}"/>
          </ac:spMkLst>
        </pc:spChg>
        <pc:spChg chg="mod">
          <ac:chgData name="Andrea Furtado" userId="54379e07f441a9af" providerId="LiveId" clId="{C12CDDBB-481A-4E54-A831-E7C4F0F712AA}" dt="2024-06-23T22:15:02.282" v="6935" actId="2711"/>
          <ac:spMkLst>
            <pc:docMk/>
            <pc:sldMk cId="0" sldId="295"/>
            <ac:spMk id="416" creationId="{00000000-0000-0000-0000-000000000000}"/>
          </ac:spMkLst>
        </pc:spChg>
        <pc:spChg chg="mod">
          <ac:chgData name="Andrea Furtado" userId="54379e07f441a9af" providerId="LiveId" clId="{C12CDDBB-481A-4E54-A831-E7C4F0F712AA}" dt="2024-06-23T22:15:02.282" v="6935" actId="2711"/>
          <ac:spMkLst>
            <pc:docMk/>
            <pc:sldMk cId="0" sldId="295"/>
            <ac:spMk id="418" creationId="{00000000-0000-0000-0000-000000000000}"/>
          </ac:spMkLst>
        </pc:spChg>
        <pc:spChg chg="mod">
          <ac:chgData name="Andrea Furtado" userId="54379e07f441a9af" providerId="LiveId" clId="{C12CDDBB-481A-4E54-A831-E7C4F0F712AA}" dt="2024-06-23T22:15:02.282" v="6935" actId="2711"/>
          <ac:spMkLst>
            <pc:docMk/>
            <pc:sldMk cId="0" sldId="295"/>
            <ac:spMk id="419" creationId="{00000000-0000-0000-0000-000000000000}"/>
          </ac:spMkLst>
        </pc:spChg>
        <pc:spChg chg="mod">
          <ac:chgData name="Andrea Furtado" userId="54379e07f441a9af" providerId="LiveId" clId="{C12CDDBB-481A-4E54-A831-E7C4F0F712AA}" dt="2024-06-23T22:15:02.282" v="6935" actId="2711"/>
          <ac:spMkLst>
            <pc:docMk/>
            <pc:sldMk cId="0" sldId="295"/>
            <ac:spMk id="420" creationId="{00000000-0000-0000-0000-000000000000}"/>
          </ac:spMkLst>
        </pc:spChg>
        <pc:spChg chg="mod">
          <ac:chgData name="Andrea Furtado" userId="54379e07f441a9af" providerId="LiveId" clId="{C12CDDBB-481A-4E54-A831-E7C4F0F712AA}" dt="2024-06-23T22:15:02.282" v="6935" actId="2711"/>
          <ac:spMkLst>
            <pc:docMk/>
            <pc:sldMk cId="0" sldId="295"/>
            <ac:spMk id="421" creationId="{00000000-0000-0000-0000-000000000000}"/>
          </ac:spMkLst>
        </pc:spChg>
        <pc:spChg chg="mod">
          <ac:chgData name="Andrea Furtado" userId="54379e07f441a9af" providerId="LiveId" clId="{C12CDDBB-481A-4E54-A831-E7C4F0F712AA}" dt="2024-06-23T22:15:02.282" v="6935" actId="2711"/>
          <ac:spMkLst>
            <pc:docMk/>
            <pc:sldMk cId="0" sldId="295"/>
            <ac:spMk id="422" creationId="{00000000-0000-0000-0000-000000000000}"/>
          </ac:spMkLst>
        </pc:spChg>
        <pc:spChg chg="mod">
          <ac:chgData name="Andrea Furtado" userId="54379e07f441a9af" providerId="LiveId" clId="{C12CDDBB-481A-4E54-A831-E7C4F0F712AA}" dt="2024-06-23T22:15:02.282" v="6935" actId="2711"/>
          <ac:spMkLst>
            <pc:docMk/>
            <pc:sldMk cId="0" sldId="295"/>
            <ac:spMk id="425" creationId="{00000000-0000-0000-0000-000000000000}"/>
          </ac:spMkLst>
        </pc:spChg>
        <pc:spChg chg="mod">
          <ac:chgData name="Andrea Furtado" userId="54379e07f441a9af" providerId="LiveId" clId="{C12CDDBB-481A-4E54-A831-E7C4F0F712AA}" dt="2024-06-23T22:15:02.282" v="6935" actId="2711"/>
          <ac:spMkLst>
            <pc:docMk/>
            <pc:sldMk cId="0" sldId="295"/>
            <ac:spMk id="426" creationId="{00000000-0000-0000-0000-000000000000}"/>
          </ac:spMkLst>
        </pc:spChg>
        <pc:spChg chg="mod">
          <ac:chgData name="Andrea Furtado" userId="54379e07f441a9af" providerId="LiveId" clId="{C12CDDBB-481A-4E54-A831-E7C4F0F712AA}" dt="2024-06-23T22:15:02.282" v="6935" actId="2711"/>
          <ac:spMkLst>
            <pc:docMk/>
            <pc:sldMk cId="0" sldId="295"/>
            <ac:spMk id="427" creationId="{00000000-0000-0000-0000-000000000000}"/>
          </ac:spMkLst>
        </pc:spChg>
        <pc:spChg chg="mod">
          <ac:chgData name="Andrea Furtado" userId="54379e07f441a9af" providerId="LiveId" clId="{C12CDDBB-481A-4E54-A831-E7C4F0F712AA}" dt="2024-06-23T22:15:02.282" v="6935" actId="2711"/>
          <ac:spMkLst>
            <pc:docMk/>
            <pc:sldMk cId="0" sldId="295"/>
            <ac:spMk id="428" creationId="{00000000-0000-0000-0000-000000000000}"/>
          </ac:spMkLst>
        </pc:spChg>
        <pc:spChg chg="mod">
          <ac:chgData name="Andrea Furtado" userId="54379e07f441a9af" providerId="LiveId" clId="{C12CDDBB-481A-4E54-A831-E7C4F0F712AA}" dt="2024-06-23T22:15:02.282" v="6935" actId="2711"/>
          <ac:spMkLst>
            <pc:docMk/>
            <pc:sldMk cId="0" sldId="295"/>
            <ac:spMk id="441" creationId="{00000000-0000-0000-0000-000000000000}"/>
          </ac:spMkLst>
        </pc:spChg>
        <pc:spChg chg="mod">
          <ac:chgData name="Andrea Furtado" userId="54379e07f441a9af" providerId="LiveId" clId="{C12CDDBB-481A-4E54-A831-E7C4F0F712AA}" dt="2024-06-23T22:15:02.282" v="6935" actId="2711"/>
          <ac:spMkLst>
            <pc:docMk/>
            <pc:sldMk cId="0" sldId="295"/>
            <ac:spMk id="442" creationId="{00000000-0000-0000-0000-000000000000}"/>
          </ac:spMkLst>
        </pc:spChg>
        <pc:spChg chg="mod">
          <ac:chgData name="Andrea Furtado" userId="54379e07f441a9af" providerId="LiveId" clId="{C12CDDBB-481A-4E54-A831-E7C4F0F712AA}" dt="2024-06-23T22:15:02.282" v="6935" actId="2711"/>
          <ac:spMkLst>
            <pc:docMk/>
            <pc:sldMk cId="0" sldId="295"/>
            <ac:spMk id="444" creationId="{00000000-0000-0000-0000-000000000000}"/>
          </ac:spMkLst>
        </pc:spChg>
        <pc:spChg chg="mod">
          <ac:chgData name="Andrea Furtado" userId="54379e07f441a9af" providerId="LiveId" clId="{C12CDDBB-481A-4E54-A831-E7C4F0F712AA}" dt="2024-06-23T22:15:02.282" v="6935" actId="2711"/>
          <ac:spMkLst>
            <pc:docMk/>
            <pc:sldMk cId="0" sldId="295"/>
            <ac:spMk id="448" creationId="{00000000-0000-0000-0000-000000000000}"/>
          </ac:spMkLst>
        </pc:spChg>
        <pc:spChg chg="mod">
          <ac:chgData name="Andrea Furtado" userId="54379e07f441a9af" providerId="LiveId" clId="{C12CDDBB-481A-4E54-A831-E7C4F0F712AA}" dt="2024-06-27T17:25:37.028" v="10737" actId="20577"/>
          <ac:spMkLst>
            <pc:docMk/>
            <pc:sldMk cId="0" sldId="295"/>
            <ac:spMk id="450" creationId="{00000000-0000-0000-0000-000000000000}"/>
          </ac:spMkLst>
        </pc:spChg>
        <pc:spChg chg="mod">
          <ac:chgData name="Andrea Furtado" userId="54379e07f441a9af" providerId="LiveId" clId="{C12CDDBB-481A-4E54-A831-E7C4F0F712AA}" dt="2024-06-23T22:15:02.282" v="6935" actId="2711"/>
          <ac:spMkLst>
            <pc:docMk/>
            <pc:sldMk cId="0" sldId="295"/>
            <ac:spMk id="451" creationId="{00000000-0000-0000-0000-000000000000}"/>
          </ac:spMkLst>
        </pc:spChg>
        <pc:spChg chg="mod">
          <ac:chgData name="Andrea Furtado" userId="54379e07f441a9af" providerId="LiveId" clId="{C12CDDBB-481A-4E54-A831-E7C4F0F712AA}" dt="2024-06-23T22:15:02.282" v="6935" actId="2711"/>
          <ac:spMkLst>
            <pc:docMk/>
            <pc:sldMk cId="0" sldId="295"/>
            <ac:spMk id="452" creationId="{00000000-0000-0000-0000-000000000000}"/>
          </ac:spMkLst>
        </pc:spChg>
        <pc:grpChg chg="mod">
          <ac:chgData name="Andrea Furtado" userId="54379e07f441a9af" providerId="LiveId" clId="{C12CDDBB-481A-4E54-A831-E7C4F0F712AA}" dt="2024-06-23T22:15:02.282" v="6935" actId="2711"/>
          <ac:grpSpMkLst>
            <pc:docMk/>
            <pc:sldMk cId="0" sldId="295"/>
            <ac:grpSpMk id="389" creationId="{00000000-0000-0000-0000-000000000000}"/>
          </ac:grpSpMkLst>
        </pc:grpChg>
        <pc:grpChg chg="mod">
          <ac:chgData name="Andrea Furtado" userId="54379e07f441a9af" providerId="LiveId" clId="{C12CDDBB-481A-4E54-A831-E7C4F0F712AA}" dt="2024-06-23T22:15:02.282" v="6935" actId="2711"/>
          <ac:grpSpMkLst>
            <pc:docMk/>
            <pc:sldMk cId="0" sldId="295"/>
            <ac:grpSpMk id="397" creationId="{00000000-0000-0000-0000-000000000000}"/>
          </ac:grpSpMkLst>
        </pc:grpChg>
        <pc:grpChg chg="mod">
          <ac:chgData name="Andrea Furtado" userId="54379e07f441a9af" providerId="LiveId" clId="{C12CDDBB-481A-4E54-A831-E7C4F0F712AA}" dt="2024-06-23T22:15:02.282" v="6935" actId="2711"/>
          <ac:grpSpMkLst>
            <pc:docMk/>
            <pc:sldMk cId="0" sldId="295"/>
            <ac:grpSpMk id="403" creationId="{00000000-0000-0000-0000-000000000000}"/>
          </ac:grpSpMkLst>
        </pc:grpChg>
        <pc:grpChg chg="mod">
          <ac:chgData name="Andrea Furtado" userId="54379e07f441a9af" providerId="LiveId" clId="{C12CDDBB-481A-4E54-A831-E7C4F0F712AA}" dt="2024-06-23T22:15:02.282" v="6935" actId="2711"/>
          <ac:grpSpMkLst>
            <pc:docMk/>
            <pc:sldMk cId="0" sldId="295"/>
            <ac:grpSpMk id="430" creationId="{00000000-0000-0000-0000-000000000000}"/>
          </ac:grpSpMkLst>
        </pc:grpChg>
        <pc:picChg chg="mod">
          <ac:chgData name="Andrea Furtado" userId="54379e07f441a9af" providerId="LiveId" clId="{C12CDDBB-481A-4E54-A831-E7C4F0F712AA}" dt="2024-06-23T22:15:02.282" v="6935" actId="2711"/>
          <ac:picMkLst>
            <pc:docMk/>
            <pc:sldMk cId="0" sldId="295"/>
            <ac:picMk id="4" creationId="{09E4E140-9F52-BD52-A0A1-B241FD167552}"/>
          </ac:picMkLst>
        </pc:picChg>
        <pc:cxnChg chg="mod">
          <ac:chgData name="Andrea Furtado" userId="54379e07f441a9af" providerId="LiveId" clId="{C12CDDBB-481A-4E54-A831-E7C4F0F712AA}" dt="2024-06-23T22:15:02.282" v="6935" actId="2711"/>
          <ac:cxnSpMkLst>
            <pc:docMk/>
            <pc:sldMk cId="0" sldId="295"/>
            <ac:cxnSpMk id="382" creationId="{00000000-0000-0000-0000-000000000000}"/>
          </ac:cxnSpMkLst>
        </pc:cxnChg>
        <pc:cxnChg chg="mod">
          <ac:chgData name="Andrea Furtado" userId="54379e07f441a9af" providerId="LiveId" clId="{C12CDDBB-481A-4E54-A831-E7C4F0F712AA}" dt="2024-06-23T22:15:02.282" v="6935" actId="2711"/>
          <ac:cxnSpMkLst>
            <pc:docMk/>
            <pc:sldMk cId="0" sldId="295"/>
            <ac:cxnSpMk id="384" creationId="{00000000-0000-0000-0000-000000000000}"/>
          </ac:cxnSpMkLst>
        </pc:cxnChg>
        <pc:cxnChg chg="mod">
          <ac:chgData name="Andrea Furtado" userId="54379e07f441a9af" providerId="LiveId" clId="{C12CDDBB-481A-4E54-A831-E7C4F0F712AA}" dt="2024-06-23T22:15:02.282" v="6935" actId="2711"/>
          <ac:cxnSpMkLst>
            <pc:docMk/>
            <pc:sldMk cId="0" sldId="295"/>
            <ac:cxnSpMk id="387" creationId="{00000000-0000-0000-0000-000000000000}"/>
          </ac:cxnSpMkLst>
        </pc:cxnChg>
        <pc:cxnChg chg="mod">
          <ac:chgData name="Andrea Furtado" userId="54379e07f441a9af" providerId="LiveId" clId="{C12CDDBB-481A-4E54-A831-E7C4F0F712AA}" dt="2024-06-23T22:15:02.282" v="6935" actId="2711"/>
          <ac:cxnSpMkLst>
            <pc:docMk/>
            <pc:sldMk cId="0" sldId="295"/>
            <ac:cxnSpMk id="388" creationId="{00000000-0000-0000-0000-000000000000}"/>
          </ac:cxnSpMkLst>
        </pc:cxnChg>
        <pc:cxnChg chg="mod">
          <ac:chgData name="Andrea Furtado" userId="54379e07f441a9af" providerId="LiveId" clId="{C12CDDBB-481A-4E54-A831-E7C4F0F712AA}" dt="2024-06-23T22:15:02.282" v="6935" actId="2711"/>
          <ac:cxnSpMkLst>
            <pc:docMk/>
            <pc:sldMk cId="0" sldId="295"/>
            <ac:cxnSpMk id="392" creationId="{00000000-0000-0000-0000-000000000000}"/>
          </ac:cxnSpMkLst>
        </pc:cxnChg>
        <pc:cxnChg chg="mod">
          <ac:chgData name="Andrea Furtado" userId="54379e07f441a9af" providerId="LiveId" clId="{C12CDDBB-481A-4E54-A831-E7C4F0F712AA}" dt="2024-06-23T22:15:02.282" v="6935" actId="2711"/>
          <ac:cxnSpMkLst>
            <pc:docMk/>
            <pc:sldMk cId="0" sldId="295"/>
            <ac:cxnSpMk id="393" creationId="{00000000-0000-0000-0000-000000000000}"/>
          </ac:cxnSpMkLst>
        </pc:cxnChg>
        <pc:cxnChg chg="mod">
          <ac:chgData name="Andrea Furtado" userId="54379e07f441a9af" providerId="LiveId" clId="{C12CDDBB-481A-4E54-A831-E7C4F0F712AA}" dt="2024-06-23T22:15:02.282" v="6935" actId="2711"/>
          <ac:cxnSpMkLst>
            <pc:docMk/>
            <pc:sldMk cId="0" sldId="295"/>
            <ac:cxnSpMk id="395" creationId="{00000000-0000-0000-0000-000000000000}"/>
          </ac:cxnSpMkLst>
        </pc:cxnChg>
        <pc:cxnChg chg="mod">
          <ac:chgData name="Andrea Furtado" userId="54379e07f441a9af" providerId="LiveId" clId="{C12CDDBB-481A-4E54-A831-E7C4F0F712AA}" dt="2024-06-23T22:15:02.282" v="6935" actId="2711"/>
          <ac:cxnSpMkLst>
            <pc:docMk/>
            <pc:sldMk cId="0" sldId="295"/>
            <ac:cxnSpMk id="400" creationId="{00000000-0000-0000-0000-000000000000}"/>
          </ac:cxnSpMkLst>
        </pc:cxnChg>
        <pc:cxnChg chg="mod">
          <ac:chgData name="Andrea Furtado" userId="54379e07f441a9af" providerId="LiveId" clId="{C12CDDBB-481A-4E54-A831-E7C4F0F712AA}" dt="2024-06-23T22:15:02.282" v="6935" actId="2711"/>
          <ac:cxnSpMkLst>
            <pc:docMk/>
            <pc:sldMk cId="0" sldId="295"/>
            <ac:cxnSpMk id="401" creationId="{00000000-0000-0000-0000-000000000000}"/>
          </ac:cxnSpMkLst>
        </pc:cxnChg>
        <pc:cxnChg chg="mod">
          <ac:chgData name="Andrea Furtado" userId="54379e07f441a9af" providerId="LiveId" clId="{C12CDDBB-481A-4E54-A831-E7C4F0F712AA}" dt="2024-06-23T22:15:02.282" v="6935" actId="2711"/>
          <ac:cxnSpMkLst>
            <pc:docMk/>
            <pc:sldMk cId="0" sldId="295"/>
            <ac:cxnSpMk id="406" creationId="{00000000-0000-0000-0000-000000000000}"/>
          </ac:cxnSpMkLst>
        </pc:cxnChg>
        <pc:cxnChg chg="mod">
          <ac:chgData name="Andrea Furtado" userId="54379e07f441a9af" providerId="LiveId" clId="{C12CDDBB-481A-4E54-A831-E7C4F0F712AA}" dt="2024-06-27T13:00:19.683" v="8561" actId="14100"/>
          <ac:cxnSpMkLst>
            <pc:docMk/>
            <pc:sldMk cId="0" sldId="295"/>
            <ac:cxnSpMk id="407" creationId="{00000000-0000-0000-0000-000000000000}"/>
          </ac:cxnSpMkLst>
        </pc:cxnChg>
        <pc:cxnChg chg="mod">
          <ac:chgData name="Andrea Furtado" userId="54379e07f441a9af" providerId="LiveId" clId="{C12CDDBB-481A-4E54-A831-E7C4F0F712AA}" dt="2024-06-23T22:15:02.282" v="6935" actId="2711"/>
          <ac:cxnSpMkLst>
            <pc:docMk/>
            <pc:sldMk cId="0" sldId="295"/>
            <ac:cxnSpMk id="409" creationId="{00000000-0000-0000-0000-000000000000}"/>
          </ac:cxnSpMkLst>
        </pc:cxnChg>
        <pc:cxnChg chg="mod">
          <ac:chgData name="Andrea Furtado" userId="54379e07f441a9af" providerId="LiveId" clId="{C12CDDBB-481A-4E54-A831-E7C4F0F712AA}" dt="2024-06-23T22:15:02.282" v="6935" actId="2711"/>
          <ac:cxnSpMkLst>
            <pc:docMk/>
            <pc:sldMk cId="0" sldId="295"/>
            <ac:cxnSpMk id="410" creationId="{00000000-0000-0000-0000-000000000000}"/>
          </ac:cxnSpMkLst>
        </pc:cxnChg>
        <pc:cxnChg chg="mod">
          <ac:chgData name="Andrea Furtado" userId="54379e07f441a9af" providerId="LiveId" clId="{C12CDDBB-481A-4E54-A831-E7C4F0F712AA}" dt="2024-06-23T22:15:02.282" v="6935" actId="2711"/>
          <ac:cxnSpMkLst>
            <pc:docMk/>
            <pc:sldMk cId="0" sldId="295"/>
            <ac:cxnSpMk id="417" creationId="{00000000-0000-0000-0000-000000000000}"/>
          </ac:cxnSpMkLst>
        </pc:cxnChg>
        <pc:cxnChg chg="mod">
          <ac:chgData name="Andrea Furtado" userId="54379e07f441a9af" providerId="LiveId" clId="{C12CDDBB-481A-4E54-A831-E7C4F0F712AA}" dt="2024-06-23T22:15:02.282" v="6935" actId="2711"/>
          <ac:cxnSpMkLst>
            <pc:docMk/>
            <pc:sldMk cId="0" sldId="295"/>
            <ac:cxnSpMk id="423" creationId="{00000000-0000-0000-0000-000000000000}"/>
          </ac:cxnSpMkLst>
        </pc:cxnChg>
        <pc:cxnChg chg="mod">
          <ac:chgData name="Andrea Furtado" userId="54379e07f441a9af" providerId="LiveId" clId="{C12CDDBB-481A-4E54-A831-E7C4F0F712AA}" dt="2024-06-23T22:15:02.282" v="6935" actId="2711"/>
          <ac:cxnSpMkLst>
            <pc:docMk/>
            <pc:sldMk cId="0" sldId="295"/>
            <ac:cxnSpMk id="424" creationId="{00000000-0000-0000-0000-000000000000}"/>
          </ac:cxnSpMkLst>
        </pc:cxnChg>
        <pc:cxnChg chg="mod">
          <ac:chgData name="Andrea Furtado" userId="54379e07f441a9af" providerId="LiveId" clId="{C12CDDBB-481A-4E54-A831-E7C4F0F712AA}" dt="2024-06-23T22:15:02.282" v="6935" actId="2711"/>
          <ac:cxnSpMkLst>
            <pc:docMk/>
            <pc:sldMk cId="0" sldId="295"/>
            <ac:cxnSpMk id="429" creationId="{00000000-0000-0000-0000-000000000000}"/>
          </ac:cxnSpMkLst>
        </pc:cxnChg>
        <pc:cxnChg chg="mod">
          <ac:chgData name="Andrea Furtado" userId="54379e07f441a9af" providerId="LiveId" clId="{C12CDDBB-481A-4E54-A831-E7C4F0F712AA}" dt="2024-06-23T22:15:02.282" v="6935" actId="2711"/>
          <ac:cxnSpMkLst>
            <pc:docMk/>
            <pc:sldMk cId="0" sldId="295"/>
            <ac:cxnSpMk id="434" creationId="{00000000-0000-0000-0000-000000000000}"/>
          </ac:cxnSpMkLst>
        </pc:cxnChg>
        <pc:cxnChg chg="mod">
          <ac:chgData name="Andrea Furtado" userId="54379e07f441a9af" providerId="LiveId" clId="{C12CDDBB-481A-4E54-A831-E7C4F0F712AA}" dt="2024-06-23T22:15:02.282" v="6935" actId="2711"/>
          <ac:cxnSpMkLst>
            <pc:docMk/>
            <pc:sldMk cId="0" sldId="295"/>
            <ac:cxnSpMk id="435" creationId="{00000000-0000-0000-0000-000000000000}"/>
          </ac:cxnSpMkLst>
        </pc:cxnChg>
        <pc:cxnChg chg="mod">
          <ac:chgData name="Andrea Furtado" userId="54379e07f441a9af" providerId="LiveId" clId="{C12CDDBB-481A-4E54-A831-E7C4F0F712AA}" dt="2024-06-23T22:15:02.282" v="6935" actId="2711"/>
          <ac:cxnSpMkLst>
            <pc:docMk/>
            <pc:sldMk cId="0" sldId="295"/>
            <ac:cxnSpMk id="436" creationId="{00000000-0000-0000-0000-000000000000}"/>
          </ac:cxnSpMkLst>
        </pc:cxnChg>
        <pc:cxnChg chg="mod">
          <ac:chgData name="Andrea Furtado" userId="54379e07f441a9af" providerId="LiveId" clId="{C12CDDBB-481A-4E54-A831-E7C4F0F712AA}" dt="2024-06-23T22:15:02.282" v="6935" actId="2711"/>
          <ac:cxnSpMkLst>
            <pc:docMk/>
            <pc:sldMk cId="0" sldId="295"/>
            <ac:cxnSpMk id="437" creationId="{00000000-0000-0000-0000-000000000000}"/>
          </ac:cxnSpMkLst>
        </pc:cxnChg>
        <pc:cxnChg chg="mod">
          <ac:chgData name="Andrea Furtado" userId="54379e07f441a9af" providerId="LiveId" clId="{C12CDDBB-481A-4E54-A831-E7C4F0F712AA}" dt="2024-06-23T22:15:02.282" v="6935" actId="2711"/>
          <ac:cxnSpMkLst>
            <pc:docMk/>
            <pc:sldMk cId="0" sldId="295"/>
            <ac:cxnSpMk id="438" creationId="{00000000-0000-0000-0000-000000000000}"/>
          </ac:cxnSpMkLst>
        </pc:cxnChg>
        <pc:cxnChg chg="mod">
          <ac:chgData name="Andrea Furtado" userId="54379e07f441a9af" providerId="LiveId" clId="{C12CDDBB-481A-4E54-A831-E7C4F0F712AA}" dt="2024-06-23T22:15:02.282" v="6935" actId="2711"/>
          <ac:cxnSpMkLst>
            <pc:docMk/>
            <pc:sldMk cId="0" sldId="295"/>
            <ac:cxnSpMk id="439" creationId="{00000000-0000-0000-0000-000000000000}"/>
          </ac:cxnSpMkLst>
        </pc:cxnChg>
        <pc:cxnChg chg="mod">
          <ac:chgData name="Andrea Furtado" userId="54379e07f441a9af" providerId="LiveId" clId="{C12CDDBB-481A-4E54-A831-E7C4F0F712AA}" dt="2024-06-23T22:15:02.282" v="6935" actId="2711"/>
          <ac:cxnSpMkLst>
            <pc:docMk/>
            <pc:sldMk cId="0" sldId="295"/>
            <ac:cxnSpMk id="440" creationId="{00000000-0000-0000-0000-000000000000}"/>
          </ac:cxnSpMkLst>
        </pc:cxnChg>
        <pc:cxnChg chg="mod">
          <ac:chgData name="Andrea Furtado" userId="54379e07f441a9af" providerId="LiveId" clId="{C12CDDBB-481A-4E54-A831-E7C4F0F712AA}" dt="2024-06-23T22:15:02.282" v="6935" actId="2711"/>
          <ac:cxnSpMkLst>
            <pc:docMk/>
            <pc:sldMk cId="0" sldId="295"/>
            <ac:cxnSpMk id="443" creationId="{00000000-0000-0000-0000-000000000000}"/>
          </ac:cxnSpMkLst>
        </pc:cxnChg>
        <pc:cxnChg chg="mod">
          <ac:chgData name="Andrea Furtado" userId="54379e07f441a9af" providerId="LiveId" clId="{C12CDDBB-481A-4E54-A831-E7C4F0F712AA}" dt="2024-06-23T22:15:02.282" v="6935" actId="2711"/>
          <ac:cxnSpMkLst>
            <pc:docMk/>
            <pc:sldMk cId="0" sldId="295"/>
            <ac:cxnSpMk id="445" creationId="{00000000-0000-0000-0000-000000000000}"/>
          </ac:cxnSpMkLst>
        </pc:cxnChg>
        <pc:cxnChg chg="mod">
          <ac:chgData name="Andrea Furtado" userId="54379e07f441a9af" providerId="LiveId" clId="{C12CDDBB-481A-4E54-A831-E7C4F0F712AA}" dt="2024-06-23T22:15:02.282" v="6935" actId="2711"/>
          <ac:cxnSpMkLst>
            <pc:docMk/>
            <pc:sldMk cId="0" sldId="295"/>
            <ac:cxnSpMk id="446" creationId="{00000000-0000-0000-0000-000000000000}"/>
          </ac:cxnSpMkLst>
        </pc:cxnChg>
        <pc:cxnChg chg="mod">
          <ac:chgData name="Andrea Furtado" userId="54379e07f441a9af" providerId="LiveId" clId="{C12CDDBB-481A-4E54-A831-E7C4F0F712AA}" dt="2024-06-23T22:15:02.282" v="6935" actId="2711"/>
          <ac:cxnSpMkLst>
            <pc:docMk/>
            <pc:sldMk cId="0" sldId="295"/>
            <ac:cxnSpMk id="447" creationId="{00000000-0000-0000-0000-000000000000}"/>
          </ac:cxnSpMkLst>
        </pc:cxnChg>
      </pc:sldChg>
      <pc:sldChg chg="del">
        <pc:chgData name="Andrea Furtado" userId="54379e07f441a9af" providerId="LiveId" clId="{C12CDDBB-481A-4E54-A831-E7C4F0F712AA}" dt="2024-06-23T21:19:17.554" v="6554" actId="47"/>
        <pc:sldMkLst>
          <pc:docMk/>
          <pc:sldMk cId="0" sldId="296"/>
        </pc:sldMkLst>
      </pc:sldChg>
      <pc:sldChg chg="delSp modSp mod ord">
        <pc:chgData name="Andrea Furtado" userId="54379e07f441a9af" providerId="LiveId" clId="{C12CDDBB-481A-4E54-A831-E7C4F0F712AA}" dt="2024-06-27T12:42:19.518" v="8283" actId="1076"/>
        <pc:sldMkLst>
          <pc:docMk/>
          <pc:sldMk cId="0" sldId="297"/>
        </pc:sldMkLst>
        <pc:spChg chg="del">
          <ac:chgData name="Andrea Furtado" userId="54379e07f441a9af" providerId="LiveId" clId="{C12CDDBB-481A-4E54-A831-E7C4F0F712AA}" dt="2024-06-27T12:40:39.471" v="8251" actId="478"/>
          <ac:spMkLst>
            <pc:docMk/>
            <pc:sldMk cId="0" sldId="297"/>
            <ac:spMk id="2" creationId="{331FFAC6-28F5-0337-4792-D22D8DE6DEA9}"/>
          </ac:spMkLst>
        </pc:spChg>
        <pc:spChg chg="mod">
          <ac:chgData name="Andrea Furtado" userId="54379e07f441a9af" providerId="LiveId" clId="{C12CDDBB-481A-4E54-A831-E7C4F0F712AA}" dt="2024-06-27T12:41:56.585" v="8277" actId="2711"/>
          <ac:spMkLst>
            <pc:docMk/>
            <pc:sldMk cId="0" sldId="297"/>
            <ac:spMk id="465" creationId="{00000000-0000-0000-0000-000000000000}"/>
          </ac:spMkLst>
        </pc:spChg>
        <pc:spChg chg="mod">
          <ac:chgData name="Andrea Furtado" userId="54379e07f441a9af" providerId="LiveId" clId="{C12CDDBB-481A-4E54-A831-E7C4F0F712AA}" dt="2024-06-27T12:41:56.585" v="8277" actId="2711"/>
          <ac:spMkLst>
            <pc:docMk/>
            <pc:sldMk cId="0" sldId="297"/>
            <ac:spMk id="466" creationId="{00000000-0000-0000-0000-000000000000}"/>
          </ac:spMkLst>
        </pc:spChg>
        <pc:spChg chg="mod">
          <ac:chgData name="Andrea Furtado" userId="54379e07f441a9af" providerId="LiveId" clId="{C12CDDBB-481A-4E54-A831-E7C4F0F712AA}" dt="2024-06-27T12:41:56.585" v="8277" actId="2711"/>
          <ac:spMkLst>
            <pc:docMk/>
            <pc:sldMk cId="0" sldId="297"/>
            <ac:spMk id="467" creationId="{00000000-0000-0000-0000-000000000000}"/>
          </ac:spMkLst>
        </pc:spChg>
        <pc:spChg chg="mod">
          <ac:chgData name="Andrea Furtado" userId="54379e07f441a9af" providerId="LiveId" clId="{C12CDDBB-481A-4E54-A831-E7C4F0F712AA}" dt="2024-06-27T12:41:56.585" v="8277" actId="2711"/>
          <ac:spMkLst>
            <pc:docMk/>
            <pc:sldMk cId="0" sldId="297"/>
            <ac:spMk id="468" creationId="{00000000-0000-0000-0000-000000000000}"/>
          </ac:spMkLst>
        </pc:spChg>
        <pc:spChg chg="mod">
          <ac:chgData name="Andrea Furtado" userId="54379e07f441a9af" providerId="LiveId" clId="{C12CDDBB-481A-4E54-A831-E7C4F0F712AA}" dt="2024-06-27T12:41:56.585" v="8277" actId="2711"/>
          <ac:spMkLst>
            <pc:docMk/>
            <pc:sldMk cId="0" sldId="297"/>
            <ac:spMk id="469" creationId="{00000000-0000-0000-0000-000000000000}"/>
          </ac:spMkLst>
        </pc:spChg>
        <pc:spChg chg="mod">
          <ac:chgData name="Andrea Furtado" userId="54379e07f441a9af" providerId="LiveId" clId="{C12CDDBB-481A-4E54-A831-E7C4F0F712AA}" dt="2024-06-27T12:42:19.518" v="8283" actId="1076"/>
          <ac:spMkLst>
            <pc:docMk/>
            <pc:sldMk cId="0" sldId="297"/>
            <ac:spMk id="470" creationId="{00000000-0000-0000-0000-000000000000}"/>
          </ac:spMkLst>
        </pc:spChg>
        <pc:spChg chg="mod">
          <ac:chgData name="Andrea Furtado" userId="54379e07f441a9af" providerId="LiveId" clId="{C12CDDBB-481A-4E54-A831-E7C4F0F712AA}" dt="2024-06-27T12:41:56.585" v="8277" actId="2711"/>
          <ac:spMkLst>
            <pc:docMk/>
            <pc:sldMk cId="0" sldId="297"/>
            <ac:spMk id="471" creationId="{00000000-0000-0000-0000-000000000000}"/>
          </ac:spMkLst>
        </pc:spChg>
        <pc:spChg chg="mod">
          <ac:chgData name="Andrea Furtado" userId="54379e07f441a9af" providerId="LiveId" clId="{C12CDDBB-481A-4E54-A831-E7C4F0F712AA}" dt="2024-06-27T12:42:02.027" v="8278" actId="14100"/>
          <ac:spMkLst>
            <pc:docMk/>
            <pc:sldMk cId="0" sldId="297"/>
            <ac:spMk id="474" creationId="{00000000-0000-0000-0000-000000000000}"/>
          </ac:spMkLst>
        </pc:spChg>
        <pc:spChg chg="mod">
          <ac:chgData name="Andrea Furtado" userId="54379e07f441a9af" providerId="LiveId" clId="{C12CDDBB-481A-4E54-A831-E7C4F0F712AA}" dt="2024-06-27T12:42:04.988" v="8279" actId="14100"/>
          <ac:spMkLst>
            <pc:docMk/>
            <pc:sldMk cId="0" sldId="297"/>
            <ac:spMk id="475" creationId="{00000000-0000-0000-0000-000000000000}"/>
          </ac:spMkLst>
        </pc:spChg>
        <pc:graphicFrameChg chg="mod">
          <ac:chgData name="Andrea Furtado" userId="54379e07f441a9af" providerId="LiveId" clId="{C12CDDBB-481A-4E54-A831-E7C4F0F712AA}" dt="2024-06-27T12:41:56.585" v="8277" actId="2711"/>
          <ac:graphicFrameMkLst>
            <pc:docMk/>
            <pc:sldMk cId="0" sldId="297"/>
            <ac:graphicFrameMk id="464" creationId="{00000000-0000-0000-0000-000000000000}"/>
          </ac:graphicFrameMkLst>
        </pc:graphicFrameChg>
        <pc:cxnChg chg="mod">
          <ac:chgData name="Andrea Furtado" userId="54379e07f441a9af" providerId="LiveId" clId="{C12CDDBB-481A-4E54-A831-E7C4F0F712AA}" dt="2024-06-27T12:41:56.585" v="8277" actId="2711"/>
          <ac:cxnSpMkLst>
            <pc:docMk/>
            <pc:sldMk cId="0" sldId="297"/>
            <ac:cxnSpMk id="472" creationId="{00000000-0000-0000-0000-000000000000}"/>
          </ac:cxnSpMkLst>
        </pc:cxnChg>
        <pc:cxnChg chg="mod">
          <ac:chgData name="Andrea Furtado" userId="54379e07f441a9af" providerId="LiveId" clId="{C12CDDBB-481A-4E54-A831-E7C4F0F712AA}" dt="2024-06-27T12:41:56.585" v="8277" actId="2711"/>
          <ac:cxnSpMkLst>
            <pc:docMk/>
            <pc:sldMk cId="0" sldId="297"/>
            <ac:cxnSpMk id="473" creationId="{00000000-0000-0000-0000-000000000000}"/>
          </ac:cxnSpMkLst>
        </pc:cxnChg>
      </pc:sldChg>
      <pc:sldChg chg="del">
        <pc:chgData name="Andrea Furtado" userId="54379e07f441a9af" providerId="LiveId" clId="{C12CDDBB-481A-4E54-A831-E7C4F0F712AA}" dt="2024-06-23T21:19:22.242" v="6555" actId="47"/>
        <pc:sldMkLst>
          <pc:docMk/>
          <pc:sldMk cId="0" sldId="298"/>
        </pc:sldMkLst>
      </pc:sldChg>
      <pc:sldChg chg="del">
        <pc:chgData name="Andrea Furtado" userId="54379e07f441a9af" providerId="LiveId" clId="{C12CDDBB-481A-4E54-A831-E7C4F0F712AA}" dt="2024-06-23T21:19:23.822" v="6556" actId="47"/>
        <pc:sldMkLst>
          <pc:docMk/>
          <pc:sldMk cId="0" sldId="299"/>
        </pc:sldMkLst>
      </pc:sldChg>
      <pc:sldChg chg="del">
        <pc:chgData name="Andrea Furtado" userId="54379e07f441a9af" providerId="LiveId" clId="{C12CDDBB-481A-4E54-A831-E7C4F0F712AA}" dt="2024-06-23T22:08:06.584" v="6885" actId="47"/>
        <pc:sldMkLst>
          <pc:docMk/>
          <pc:sldMk cId="0" sldId="300"/>
        </pc:sldMkLst>
      </pc:sldChg>
      <pc:sldChg chg="addSp delSp modSp add del mod modShow">
        <pc:chgData name="Andrea Furtado" userId="54379e07f441a9af" providerId="LiveId" clId="{C12CDDBB-481A-4E54-A831-E7C4F0F712AA}" dt="2024-06-27T17:33:51.385" v="10953" actId="1076"/>
        <pc:sldMkLst>
          <pc:docMk/>
          <pc:sldMk cId="0" sldId="301"/>
        </pc:sldMkLst>
        <pc:spChg chg="mod">
          <ac:chgData name="Andrea Furtado" userId="54379e07f441a9af" providerId="LiveId" clId="{C12CDDBB-481A-4E54-A831-E7C4F0F712AA}" dt="2024-06-27T17:33:51.385" v="10953" actId="1076"/>
          <ac:spMkLst>
            <pc:docMk/>
            <pc:sldMk cId="0" sldId="301"/>
            <ac:spMk id="505" creationId="{00000000-0000-0000-0000-000000000000}"/>
          </ac:spMkLst>
        </pc:spChg>
        <pc:spChg chg="mod">
          <ac:chgData name="Andrea Furtado" userId="54379e07f441a9af" providerId="LiveId" clId="{C12CDDBB-481A-4E54-A831-E7C4F0F712AA}" dt="2024-06-23T22:08:27.382" v="6888" actId="2711"/>
          <ac:spMkLst>
            <pc:docMk/>
            <pc:sldMk cId="0" sldId="301"/>
            <ac:spMk id="506" creationId="{00000000-0000-0000-0000-000000000000}"/>
          </ac:spMkLst>
        </pc:spChg>
        <pc:spChg chg="mod">
          <ac:chgData name="Andrea Furtado" userId="54379e07f441a9af" providerId="LiveId" clId="{C12CDDBB-481A-4E54-A831-E7C4F0F712AA}" dt="2024-06-27T17:33:42.664" v="10952" actId="1076"/>
          <ac:spMkLst>
            <pc:docMk/>
            <pc:sldMk cId="0" sldId="301"/>
            <ac:spMk id="507" creationId="{00000000-0000-0000-0000-000000000000}"/>
          </ac:spMkLst>
        </pc:spChg>
        <pc:picChg chg="add del mod">
          <ac:chgData name="Andrea Furtado" userId="54379e07f441a9af" providerId="LiveId" clId="{C12CDDBB-481A-4E54-A831-E7C4F0F712AA}" dt="2024-06-27T13:57:22.330" v="9471" actId="478"/>
          <ac:picMkLst>
            <pc:docMk/>
            <pc:sldMk cId="0" sldId="301"/>
            <ac:picMk id="3" creationId="{8958D921-1EE0-130E-822E-E0F46D0F9A70}"/>
          </ac:picMkLst>
        </pc:picChg>
        <pc:picChg chg="add del">
          <ac:chgData name="Andrea Furtado" userId="54379e07f441a9af" providerId="LiveId" clId="{C12CDDBB-481A-4E54-A831-E7C4F0F712AA}" dt="2024-06-27T13:57:31.670" v="9473" actId="478"/>
          <ac:picMkLst>
            <pc:docMk/>
            <pc:sldMk cId="0" sldId="301"/>
            <ac:picMk id="5" creationId="{B9C7C161-1103-599E-698A-EBBA2FF9E75C}"/>
          </ac:picMkLst>
        </pc:picChg>
        <pc:picChg chg="add del mod">
          <ac:chgData name="Andrea Furtado" userId="54379e07f441a9af" providerId="LiveId" clId="{C12CDDBB-481A-4E54-A831-E7C4F0F712AA}" dt="2024-06-27T13:58:35.166" v="9477" actId="478"/>
          <ac:picMkLst>
            <pc:docMk/>
            <pc:sldMk cId="0" sldId="301"/>
            <ac:picMk id="7" creationId="{DB9FB681-7C72-4925-2C82-556617D6FC5F}"/>
          </ac:picMkLst>
        </pc:picChg>
        <pc:picChg chg="add del">
          <ac:chgData name="Andrea Furtado" userId="54379e07f441a9af" providerId="LiveId" clId="{C12CDDBB-481A-4E54-A831-E7C4F0F712AA}" dt="2024-06-27T13:59:48.321" v="9479" actId="478"/>
          <ac:picMkLst>
            <pc:docMk/>
            <pc:sldMk cId="0" sldId="301"/>
            <ac:picMk id="9" creationId="{E33FF152-BD47-20A9-B04F-C7427C2C5963}"/>
          </ac:picMkLst>
        </pc:picChg>
        <pc:picChg chg="add del">
          <ac:chgData name="Andrea Furtado" userId="54379e07f441a9af" providerId="LiveId" clId="{C12CDDBB-481A-4E54-A831-E7C4F0F712AA}" dt="2024-06-27T13:59:51.706" v="9481" actId="478"/>
          <ac:picMkLst>
            <pc:docMk/>
            <pc:sldMk cId="0" sldId="301"/>
            <ac:picMk id="11" creationId="{19AA33A7-9A0E-A57E-D7CE-256E69326E5A}"/>
          </ac:picMkLst>
        </pc:picChg>
        <pc:picChg chg="add mod">
          <ac:chgData name="Andrea Furtado" userId="54379e07f441a9af" providerId="LiveId" clId="{C12CDDBB-481A-4E54-A831-E7C4F0F712AA}" dt="2024-06-27T14:00:01.662" v="9484" actId="1076"/>
          <ac:picMkLst>
            <pc:docMk/>
            <pc:sldMk cId="0" sldId="301"/>
            <ac:picMk id="13" creationId="{DE3B4B3B-EE2D-0AC4-2120-EAEEE9E5BC64}"/>
          </ac:picMkLst>
        </pc:picChg>
      </pc:sldChg>
      <pc:sldChg chg="addSp delSp modSp mod delAnim">
        <pc:chgData name="Andrea Furtado" userId="54379e07f441a9af" providerId="LiveId" clId="{C12CDDBB-481A-4E54-A831-E7C4F0F712AA}" dt="2024-06-27T14:00:14.950" v="9488" actId="478"/>
        <pc:sldMkLst>
          <pc:docMk/>
          <pc:sldMk cId="0" sldId="302"/>
        </pc:sldMkLst>
        <pc:spChg chg="add mod">
          <ac:chgData name="Andrea Furtado" userId="54379e07f441a9af" providerId="LiveId" clId="{C12CDDBB-481A-4E54-A831-E7C4F0F712AA}" dt="2024-06-25T07:09:27.531" v="7695" actId="14100"/>
          <ac:spMkLst>
            <pc:docMk/>
            <pc:sldMk cId="0" sldId="302"/>
            <ac:spMk id="3" creationId="{E2AB082D-3EDF-B5AC-B399-D99995D47EA7}"/>
          </ac:spMkLst>
        </pc:spChg>
        <pc:spChg chg="mod">
          <ac:chgData name="Andrea Furtado" userId="54379e07f441a9af" providerId="LiveId" clId="{C12CDDBB-481A-4E54-A831-E7C4F0F712AA}" dt="2024-06-27T13:36:03.201" v="9121" actId="1076"/>
          <ac:spMkLst>
            <pc:docMk/>
            <pc:sldMk cId="0" sldId="302"/>
            <ac:spMk id="512" creationId="{00000000-0000-0000-0000-000000000000}"/>
          </ac:spMkLst>
        </pc:spChg>
        <pc:spChg chg="mod">
          <ac:chgData name="Andrea Furtado" userId="54379e07f441a9af" providerId="LiveId" clId="{C12CDDBB-481A-4E54-A831-E7C4F0F712AA}" dt="2024-06-23T18:47:14.127" v="4499" actId="2711"/>
          <ac:spMkLst>
            <pc:docMk/>
            <pc:sldMk cId="0" sldId="302"/>
            <ac:spMk id="513" creationId="{00000000-0000-0000-0000-000000000000}"/>
          </ac:spMkLst>
        </pc:spChg>
        <pc:spChg chg="mod">
          <ac:chgData name="Andrea Furtado" userId="54379e07f441a9af" providerId="LiveId" clId="{C12CDDBB-481A-4E54-A831-E7C4F0F712AA}" dt="2024-06-25T07:11:08.795" v="7705" actId="20577"/>
          <ac:spMkLst>
            <pc:docMk/>
            <pc:sldMk cId="0" sldId="302"/>
            <ac:spMk id="514" creationId="{00000000-0000-0000-0000-000000000000}"/>
          </ac:spMkLst>
        </pc:spChg>
        <pc:spChg chg="del mod">
          <ac:chgData name="Andrea Furtado" userId="54379e07f441a9af" providerId="LiveId" clId="{C12CDDBB-481A-4E54-A831-E7C4F0F712AA}" dt="2024-06-25T07:04:19.947" v="7650" actId="478"/>
          <ac:spMkLst>
            <pc:docMk/>
            <pc:sldMk cId="0" sldId="302"/>
            <ac:spMk id="518" creationId="{00000000-0000-0000-0000-000000000000}"/>
          </ac:spMkLst>
        </pc:spChg>
        <pc:spChg chg="del mod">
          <ac:chgData name="Andrea Furtado" userId="54379e07f441a9af" providerId="LiveId" clId="{C12CDDBB-481A-4E54-A831-E7C4F0F712AA}" dt="2024-06-25T07:04:19.947" v="7650" actId="478"/>
          <ac:spMkLst>
            <pc:docMk/>
            <pc:sldMk cId="0" sldId="302"/>
            <ac:spMk id="519" creationId="{00000000-0000-0000-0000-000000000000}"/>
          </ac:spMkLst>
        </pc:spChg>
        <pc:spChg chg="del mod">
          <ac:chgData name="Andrea Furtado" userId="54379e07f441a9af" providerId="LiveId" clId="{C12CDDBB-481A-4E54-A831-E7C4F0F712AA}" dt="2024-06-25T07:04:19.947" v="7650" actId="478"/>
          <ac:spMkLst>
            <pc:docMk/>
            <pc:sldMk cId="0" sldId="302"/>
            <ac:spMk id="521" creationId="{00000000-0000-0000-0000-000000000000}"/>
          </ac:spMkLst>
        </pc:spChg>
        <pc:spChg chg="del mod">
          <ac:chgData name="Andrea Furtado" userId="54379e07f441a9af" providerId="LiveId" clId="{C12CDDBB-481A-4E54-A831-E7C4F0F712AA}" dt="2024-06-25T07:04:19.947" v="7650" actId="478"/>
          <ac:spMkLst>
            <pc:docMk/>
            <pc:sldMk cId="0" sldId="302"/>
            <ac:spMk id="523" creationId="{00000000-0000-0000-0000-000000000000}"/>
          </ac:spMkLst>
        </pc:spChg>
        <pc:spChg chg="del mod">
          <ac:chgData name="Andrea Furtado" userId="54379e07f441a9af" providerId="LiveId" clId="{C12CDDBB-481A-4E54-A831-E7C4F0F712AA}" dt="2024-06-25T07:04:19.947" v="7650" actId="478"/>
          <ac:spMkLst>
            <pc:docMk/>
            <pc:sldMk cId="0" sldId="302"/>
            <ac:spMk id="526" creationId="{00000000-0000-0000-0000-000000000000}"/>
          </ac:spMkLst>
        </pc:spChg>
        <pc:graphicFrameChg chg="add mod">
          <ac:chgData name="Andrea Furtado" userId="54379e07f441a9af" providerId="LiveId" clId="{C12CDDBB-481A-4E54-A831-E7C4F0F712AA}" dt="2024-06-25T07:06:46.172" v="7668"/>
          <ac:graphicFrameMkLst>
            <pc:docMk/>
            <pc:sldMk cId="0" sldId="302"/>
            <ac:graphicFrameMk id="2" creationId="{3BD575CE-953B-4CBE-A059-8C40DBECACA3}"/>
          </ac:graphicFrameMkLst>
        </pc:graphicFrameChg>
        <pc:graphicFrameChg chg="del mod">
          <ac:chgData name="Andrea Furtado" userId="54379e07f441a9af" providerId="LiveId" clId="{C12CDDBB-481A-4E54-A831-E7C4F0F712AA}" dt="2024-06-25T07:04:16.364" v="7649" actId="478"/>
          <ac:graphicFrameMkLst>
            <pc:docMk/>
            <pc:sldMk cId="0" sldId="302"/>
            <ac:graphicFrameMk id="515" creationId="{00000000-0000-0000-0000-000000000000}"/>
          </ac:graphicFrameMkLst>
        </pc:graphicFrameChg>
        <pc:picChg chg="add del mod">
          <ac:chgData name="Andrea Furtado" userId="54379e07f441a9af" providerId="LiveId" clId="{C12CDDBB-481A-4E54-A831-E7C4F0F712AA}" dt="2024-06-27T14:00:14.950" v="9488" actId="478"/>
          <ac:picMkLst>
            <pc:docMk/>
            <pc:sldMk cId="0" sldId="302"/>
            <ac:picMk id="4" creationId="{89E1E41F-97A7-E2CC-C453-554E2F8730EB}"/>
          </ac:picMkLst>
        </pc:picChg>
        <pc:cxnChg chg="del mod">
          <ac:chgData name="Andrea Furtado" userId="54379e07f441a9af" providerId="LiveId" clId="{C12CDDBB-481A-4E54-A831-E7C4F0F712AA}" dt="2024-06-25T07:04:19.947" v="7650" actId="478"/>
          <ac:cxnSpMkLst>
            <pc:docMk/>
            <pc:sldMk cId="0" sldId="302"/>
            <ac:cxnSpMk id="516" creationId="{00000000-0000-0000-0000-000000000000}"/>
          </ac:cxnSpMkLst>
        </pc:cxnChg>
        <pc:cxnChg chg="del mod">
          <ac:chgData name="Andrea Furtado" userId="54379e07f441a9af" providerId="LiveId" clId="{C12CDDBB-481A-4E54-A831-E7C4F0F712AA}" dt="2024-06-25T07:04:19.947" v="7650" actId="478"/>
          <ac:cxnSpMkLst>
            <pc:docMk/>
            <pc:sldMk cId="0" sldId="302"/>
            <ac:cxnSpMk id="517" creationId="{00000000-0000-0000-0000-000000000000}"/>
          </ac:cxnSpMkLst>
        </pc:cxnChg>
        <pc:cxnChg chg="del mod">
          <ac:chgData name="Andrea Furtado" userId="54379e07f441a9af" providerId="LiveId" clId="{C12CDDBB-481A-4E54-A831-E7C4F0F712AA}" dt="2024-06-25T07:04:19.947" v="7650" actId="478"/>
          <ac:cxnSpMkLst>
            <pc:docMk/>
            <pc:sldMk cId="0" sldId="302"/>
            <ac:cxnSpMk id="520" creationId="{00000000-0000-0000-0000-000000000000}"/>
          </ac:cxnSpMkLst>
        </pc:cxnChg>
        <pc:cxnChg chg="del mod">
          <ac:chgData name="Andrea Furtado" userId="54379e07f441a9af" providerId="LiveId" clId="{C12CDDBB-481A-4E54-A831-E7C4F0F712AA}" dt="2024-06-25T07:04:19.947" v="7650" actId="478"/>
          <ac:cxnSpMkLst>
            <pc:docMk/>
            <pc:sldMk cId="0" sldId="302"/>
            <ac:cxnSpMk id="522" creationId="{00000000-0000-0000-0000-000000000000}"/>
          </ac:cxnSpMkLst>
        </pc:cxnChg>
        <pc:cxnChg chg="del mod">
          <ac:chgData name="Andrea Furtado" userId="54379e07f441a9af" providerId="LiveId" clId="{C12CDDBB-481A-4E54-A831-E7C4F0F712AA}" dt="2024-06-25T07:04:19.947" v="7650" actId="478"/>
          <ac:cxnSpMkLst>
            <pc:docMk/>
            <pc:sldMk cId="0" sldId="302"/>
            <ac:cxnSpMk id="524" creationId="{00000000-0000-0000-0000-000000000000}"/>
          </ac:cxnSpMkLst>
        </pc:cxnChg>
        <pc:cxnChg chg="del mod">
          <ac:chgData name="Andrea Furtado" userId="54379e07f441a9af" providerId="LiveId" clId="{C12CDDBB-481A-4E54-A831-E7C4F0F712AA}" dt="2024-06-25T07:04:19.947" v="7650" actId="478"/>
          <ac:cxnSpMkLst>
            <pc:docMk/>
            <pc:sldMk cId="0" sldId="302"/>
            <ac:cxnSpMk id="525" creationId="{00000000-0000-0000-0000-000000000000}"/>
          </ac:cxnSpMkLst>
        </pc:cxnChg>
      </pc:sldChg>
      <pc:sldChg chg="addSp delSp modSp mod delAnim">
        <pc:chgData name="Andrea Furtado" userId="54379e07f441a9af" providerId="LiveId" clId="{C12CDDBB-481A-4E54-A831-E7C4F0F712AA}" dt="2024-06-27T13:54:38.639" v="9461" actId="1076"/>
        <pc:sldMkLst>
          <pc:docMk/>
          <pc:sldMk cId="0" sldId="303"/>
        </pc:sldMkLst>
        <pc:spChg chg="mod">
          <ac:chgData name="Andrea Furtado" userId="54379e07f441a9af" providerId="LiveId" clId="{C12CDDBB-481A-4E54-A831-E7C4F0F712AA}" dt="2024-06-27T13:54:38.639" v="9461" actId="1076"/>
          <ac:spMkLst>
            <pc:docMk/>
            <pc:sldMk cId="0" sldId="303"/>
            <ac:spMk id="531" creationId="{00000000-0000-0000-0000-000000000000}"/>
          </ac:spMkLst>
        </pc:spChg>
        <pc:spChg chg="mod">
          <ac:chgData name="Andrea Furtado" userId="54379e07f441a9af" providerId="LiveId" clId="{C12CDDBB-481A-4E54-A831-E7C4F0F712AA}" dt="2024-06-23T18:47:24.771" v="4500" actId="2711"/>
          <ac:spMkLst>
            <pc:docMk/>
            <pc:sldMk cId="0" sldId="303"/>
            <ac:spMk id="532" creationId="{00000000-0000-0000-0000-000000000000}"/>
          </ac:spMkLst>
        </pc:spChg>
        <pc:spChg chg="mod">
          <ac:chgData name="Andrea Furtado" userId="54379e07f441a9af" providerId="LiveId" clId="{C12CDDBB-481A-4E54-A831-E7C4F0F712AA}" dt="2024-06-24T19:26:55.437" v="7365" actId="1076"/>
          <ac:spMkLst>
            <pc:docMk/>
            <pc:sldMk cId="0" sldId="303"/>
            <ac:spMk id="533" creationId="{00000000-0000-0000-0000-000000000000}"/>
          </ac:spMkLst>
        </pc:spChg>
        <pc:spChg chg="del mod">
          <ac:chgData name="Andrea Furtado" userId="54379e07f441a9af" providerId="LiveId" clId="{C12CDDBB-481A-4E54-A831-E7C4F0F712AA}" dt="2024-06-25T07:14:38.606" v="7714" actId="478"/>
          <ac:spMkLst>
            <pc:docMk/>
            <pc:sldMk cId="0" sldId="303"/>
            <ac:spMk id="536" creationId="{00000000-0000-0000-0000-000000000000}"/>
          </ac:spMkLst>
        </pc:spChg>
        <pc:spChg chg="del mod">
          <ac:chgData name="Andrea Furtado" userId="54379e07f441a9af" providerId="LiveId" clId="{C12CDDBB-481A-4E54-A831-E7C4F0F712AA}" dt="2024-06-25T07:14:38.606" v="7714" actId="478"/>
          <ac:spMkLst>
            <pc:docMk/>
            <pc:sldMk cId="0" sldId="303"/>
            <ac:spMk id="538" creationId="{00000000-0000-0000-0000-000000000000}"/>
          </ac:spMkLst>
        </pc:spChg>
        <pc:graphicFrameChg chg="add mod">
          <ac:chgData name="Andrea Furtado" userId="54379e07f441a9af" providerId="LiveId" clId="{C12CDDBB-481A-4E54-A831-E7C4F0F712AA}" dt="2024-06-25T07:52:51.868" v="7982"/>
          <ac:graphicFrameMkLst>
            <pc:docMk/>
            <pc:sldMk cId="0" sldId="303"/>
            <ac:graphicFrameMk id="2" creationId="{00000000-0008-0000-0500-00001A000000}"/>
          </ac:graphicFrameMkLst>
        </pc:graphicFrameChg>
        <pc:graphicFrameChg chg="del mod">
          <ac:chgData name="Andrea Furtado" userId="54379e07f441a9af" providerId="LiveId" clId="{C12CDDBB-481A-4E54-A831-E7C4F0F712AA}" dt="2024-06-25T07:14:34.612" v="7713" actId="478"/>
          <ac:graphicFrameMkLst>
            <pc:docMk/>
            <pc:sldMk cId="0" sldId="303"/>
            <ac:graphicFrameMk id="534" creationId="{00000000-0000-0000-0000-000000000000}"/>
          </ac:graphicFrameMkLst>
        </pc:graphicFrameChg>
        <pc:cxnChg chg="del mod">
          <ac:chgData name="Andrea Furtado" userId="54379e07f441a9af" providerId="LiveId" clId="{C12CDDBB-481A-4E54-A831-E7C4F0F712AA}" dt="2024-06-25T07:14:38.606" v="7714" actId="478"/>
          <ac:cxnSpMkLst>
            <pc:docMk/>
            <pc:sldMk cId="0" sldId="303"/>
            <ac:cxnSpMk id="535" creationId="{00000000-0000-0000-0000-000000000000}"/>
          </ac:cxnSpMkLst>
        </pc:cxnChg>
        <pc:cxnChg chg="del mod">
          <ac:chgData name="Andrea Furtado" userId="54379e07f441a9af" providerId="LiveId" clId="{C12CDDBB-481A-4E54-A831-E7C4F0F712AA}" dt="2024-06-25T07:14:38.606" v="7714" actId="478"/>
          <ac:cxnSpMkLst>
            <pc:docMk/>
            <pc:sldMk cId="0" sldId="303"/>
            <ac:cxnSpMk id="537" creationId="{00000000-0000-0000-0000-000000000000}"/>
          </ac:cxnSpMkLst>
        </pc:cxnChg>
      </pc:sldChg>
      <pc:sldChg chg="modSp mod">
        <pc:chgData name="Andrea Furtado" userId="54379e07f441a9af" providerId="LiveId" clId="{C12CDDBB-481A-4E54-A831-E7C4F0F712AA}" dt="2024-06-27T13:36:14.218" v="9123" actId="1076"/>
        <pc:sldMkLst>
          <pc:docMk/>
          <pc:sldMk cId="0" sldId="304"/>
        </pc:sldMkLst>
        <pc:spChg chg="mod">
          <ac:chgData name="Andrea Furtado" userId="54379e07f441a9af" providerId="LiveId" clId="{C12CDDBB-481A-4E54-A831-E7C4F0F712AA}" dt="2024-06-27T13:36:14.218" v="9123" actId="1076"/>
          <ac:spMkLst>
            <pc:docMk/>
            <pc:sldMk cId="0" sldId="304"/>
            <ac:spMk id="543" creationId="{00000000-0000-0000-0000-000000000000}"/>
          </ac:spMkLst>
        </pc:spChg>
        <pc:spChg chg="mod">
          <ac:chgData name="Andrea Furtado" userId="54379e07f441a9af" providerId="LiveId" clId="{C12CDDBB-481A-4E54-A831-E7C4F0F712AA}" dt="2024-06-23T22:10:22.772" v="6900" actId="2711"/>
          <ac:spMkLst>
            <pc:docMk/>
            <pc:sldMk cId="0" sldId="304"/>
            <ac:spMk id="544" creationId="{00000000-0000-0000-0000-000000000000}"/>
          </ac:spMkLst>
        </pc:spChg>
        <pc:spChg chg="mod">
          <ac:chgData name="Andrea Furtado" userId="54379e07f441a9af" providerId="LiveId" clId="{C12CDDBB-481A-4E54-A831-E7C4F0F712AA}" dt="2024-06-25T07:16:39.559" v="7736" actId="20577"/>
          <ac:spMkLst>
            <pc:docMk/>
            <pc:sldMk cId="0" sldId="304"/>
            <ac:spMk id="545" creationId="{00000000-0000-0000-0000-000000000000}"/>
          </ac:spMkLst>
        </pc:spChg>
        <pc:graphicFrameChg chg="mod">
          <ac:chgData name="Andrea Furtado" userId="54379e07f441a9af" providerId="LiveId" clId="{C12CDDBB-481A-4E54-A831-E7C4F0F712AA}" dt="2024-06-27T13:18:26.716" v="9025" actId="1076"/>
          <ac:graphicFrameMkLst>
            <pc:docMk/>
            <pc:sldMk cId="0" sldId="304"/>
            <ac:graphicFrameMk id="546" creationId="{00000000-0000-0000-0000-000000000000}"/>
          </ac:graphicFrameMkLst>
        </pc:graphicFrameChg>
      </pc:sldChg>
      <pc:sldChg chg="modSp del mod">
        <pc:chgData name="Andrea Furtado" userId="54379e07f441a9af" providerId="LiveId" clId="{C12CDDBB-481A-4E54-A831-E7C4F0F712AA}" dt="2024-06-23T22:10:27.837" v="6901" actId="47"/>
        <pc:sldMkLst>
          <pc:docMk/>
          <pc:sldMk cId="0" sldId="305"/>
        </pc:sldMkLst>
        <pc:spChg chg="mod">
          <ac:chgData name="Andrea Furtado" userId="54379e07f441a9af" providerId="LiveId" clId="{C12CDDBB-481A-4E54-A831-E7C4F0F712AA}" dt="2024-06-23T22:09:09.751" v="6893" actId="2711"/>
          <ac:spMkLst>
            <pc:docMk/>
            <pc:sldMk cId="0" sldId="305"/>
            <ac:spMk id="551" creationId="{00000000-0000-0000-0000-000000000000}"/>
          </ac:spMkLst>
        </pc:spChg>
        <pc:spChg chg="mod">
          <ac:chgData name="Andrea Furtado" userId="54379e07f441a9af" providerId="LiveId" clId="{C12CDDBB-481A-4E54-A831-E7C4F0F712AA}" dt="2024-06-23T22:09:09.751" v="6893" actId="2711"/>
          <ac:spMkLst>
            <pc:docMk/>
            <pc:sldMk cId="0" sldId="305"/>
            <ac:spMk id="552" creationId="{00000000-0000-0000-0000-000000000000}"/>
          </ac:spMkLst>
        </pc:spChg>
        <pc:spChg chg="mod">
          <ac:chgData name="Andrea Furtado" userId="54379e07f441a9af" providerId="LiveId" clId="{C12CDDBB-481A-4E54-A831-E7C4F0F712AA}" dt="2024-06-23T22:09:15.014" v="6894" actId="14100"/>
          <ac:spMkLst>
            <pc:docMk/>
            <pc:sldMk cId="0" sldId="305"/>
            <ac:spMk id="553" creationId="{00000000-0000-0000-0000-000000000000}"/>
          </ac:spMkLst>
        </pc:spChg>
      </pc:sldChg>
      <pc:sldChg chg="addSp delSp modSp mod modAnim">
        <pc:chgData name="Andrea Furtado" userId="54379e07f441a9af" providerId="LiveId" clId="{C12CDDBB-481A-4E54-A831-E7C4F0F712AA}" dt="2024-06-27T12:35:05.486" v="8237" actId="20577"/>
        <pc:sldMkLst>
          <pc:docMk/>
          <pc:sldMk cId="704989419" sldId="306"/>
        </pc:sldMkLst>
        <pc:spChg chg="mod">
          <ac:chgData name="Andrea Furtado" userId="54379e07f441a9af" providerId="LiveId" clId="{C12CDDBB-481A-4E54-A831-E7C4F0F712AA}" dt="2024-06-27T12:35:05.486" v="8237" actId="20577"/>
          <ac:spMkLst>
            <pc:docMk/>
            <pc:sldMk cId="704989419" sldId="306"/>
            <ac:spMk id="70" creationId="{00000000-0000-0000-0000-000000000000}"/>
          </ac:spMkLst>
        </pc:spChg>
        <pc:picChg chg="add mod">
          <ac:chgData name="Andrea Furtado" userId="54379e07f441a9af" providerId="LiveId" clId="{C12CDDBB-481A-4E54-A831-E7C4F0F712AA}" dt="2024-06-24T19:34:00.642" v="7404" actId="196"/>
          <ac:picMkLst>
            <pc:docMk/>
            <pc:sldMk cId="704989419" sldId="306"/>
            <ac:picMk id="3" creationId="{19472A18-7532-D9A5-EF11-E194ED3B723F}"/>
          </ac:picMkLst>
        </pc:picChg>
        <pc:picChg chg="add mod">
          <ac:chgData name="Andrea Furtado" userId="54379e07f441a9af" providerId="LiveId" clId="{C12CDDBB-481A-4E54-A831-E7C4F0F712AA}" dt="2024-06-24T19:32:59.958" v="7401" actId="1038"/>
          <ac:picMkLst>
            <pc:docMk/>
            <pc:sldMk cId="704989419" sldId="306"/>
            <ac:picMk id="5" creationId="{C39045B0-48D9-A53A-ACC8-0FA8C408D1E1}"/>
          </ac:picMkLst>
        </pc:picChg>
        <pc:picChg chg="add mod">
          <ac:chgData name="Andrea Furtado" userId="54379e07f441a9af" providerId="LiveId" clId="{C12CDDBB-481A-4E54-A831-E7C4F0F712AA}" dt="2024-06-24T19:46:14.229" v="7546" actId="14100"/>
          <ac:picMkLst>
            <pc:docMk/>
            <pc:sldMk cId="704989419" sldId="306"/>
            <ac:picMk id="7" creationId="{6CF158CA-F5CF-C7D9-0A75-64EAA4501D47}"/>
          </ac:picMkLst>
        </pc:picChg>
        <pc:picChg chg="del mod">
          <ac:chgData name="Andrea Furtado" userId="54379e07f441a9af" providerId="LiveId" clId="{C12CDDBB-481A-4E54-A831-E7C4F0F712AA}" dt="2024-06-24T19:32:15.132" v="7366" actId="478"/>
          <ac:picMkLst>
            <pc:docMk/>
            <pc:sldMk cId="704989419" sldId="306"/>
            <ac:picMk id="17" creationId="{0F545F46-208E-507C-BB38-4EAFA7A0544F}"/>
          </ac:picMkLst>
        </pc:picChg>
      </pc:sldChg>
      <pc:sldChg chg="addSp delSp modSp mod delAnim modAnim">
        <pc:chgData name="Andrea Furtado" userId="54379e07f441a9af" providerId="LiveId" clId="{C12CDDBB-481A-4E54-A831-E7C4F0F712AA}" dt="2024-06-24T19:36:31.857" v="7477" actId="478"/>
        <pc:sldMkLst>
          <pc:docMk/>
          <pc:sldMk cId="2701919976" sldId="307"/>
        </pc:sldMkLst>
        <pc:spChg chg="mod">
          <ac:chgData name="Andrea Furtado" userId="54379e07f441a9af" providerId="LiveId" clId="{C12CDDBB-481A-4E54-A831-E7C4F0F712AA}" dt="2024-06-06T20:03:28.548" v="150" actId="20577"/>
          <ac:spMkLst>
            <pc:docMk/>
            <pc:sldMk cId="2701919976" sldId="307"/>
            <ac:spMk id="70" creationId="{00000000-0000-0000-0000-000000000000}"/>
          </ac:spMkLst>
        </pc:spChg>
        <pc:picChg chg="add del mod">
          <ac:chgData name="Andrea Furtado" userId="54379e07f441a9af" providerId="LiveId" clId="{C12CDDBB-481A-4E54-A831-E7C4F0F712AA}" dt="2024-06-24T19:36:31.857" v="7477" actId="478"/>
          <ac:picMkLst>
            <pc:docMk/>
            <pc:sldMk cId="2701919976" sldId="307"/>
            <ac:picMk id="2" creationId="{03C03837-2303-2924-1892-2D8850438142}"/>
          </ac:picMkLst>
        </pc:picChg>
        <pc:picChg chg="add mod">
          <ac:chgData name="Andrea Furtado" userId="54379e07f441a9af" providerId="LiveId" clId="{C12CDDBB-481A-4E54-A831-E7C4F0F712AA}" dt="2024-06-24T19:34:17.716" v="7407" actId="1076"/>
          <ac:picMkLst>
            <pc:docMk/>
            <pc:sldMk cId="2701919976" sldId="307"/>
            <ac:picMk id="3" creationId="{3AEF42C6-BB50-D2DF-6EE7-095FCE37F436}"/>
          </ac:picMkLst>
        </pc:picChg>
        <pc:picChg chg="add mod">
          <ac:chgData name="Andrea Furtado" userId="54379e07f441a9af" providerId="LiveId" clId="{C12CDDBB-481A-4E54-A831-E7C4F0F712AA}" dt="2024-06-24T19:34:17.716" v="7407" actId="1076"/>
          <ac:picMkLst>
            <pc:docMk/>
            <pc:sldMk cId="2701919976" sldId="307"/>
            <ac:picMk id="4" creationId="{80E3737E-DB78-A18D-2918-782412BE89EA}"/>
          </ac:picMkLst>
        </pc:picChg>
        <pc:picChg chg="del">
          <ac:chgData name="Andrea Furtado" userId="54379e07f441a9af" providerId="LiveId" clId="{C12CDDBB-481A-4E54-A831-E7C4F0F712AA}" dt="2024-06-24T19:34:11.573" v="7405" actId="478"/>
          <ac:picMkLst>
            <pc:docMk/>
            <pc:sldMk cId="2701919976" sldId="307"/>
            <ac:picMk id="17" creationId="{0F545F46-208E-507C-BB38-4EAFA7A0544F}"/>
          </ac:picMkLst>
        </pc:picChg>
      </pc:sldChg>
      <pc:sldChg chg="del">
        <pc:chgData name="Andrea Furtado" userId="54379e07f441a9af" providerId="LiveId" clId="{C12CDDBB-481A-4E54-A831-E7C4F0F712AA}" dt="2024-06-27T12:40:19.944" v="8246" actId="47"/>
        <pc:sldMkLst>
          <pc:docMk/>
          <pc:sldMk cId="3585760518" sldId="308"/>
        </pc:sldMkLst>
      </pc:sldChg>
      <pc:sldChg chg="addSp delSp modSp mod modTransition delAnim modAnim">
        <pc:chgData name="Andrea Furtado" userId="54379e07f441a9af" providerId="LiveId" clId="{C12CDDBB-481A-4E54-A831-E7C4F0F712AA}" dt="2024-06-24T19:45:05.074" v="7541"/>
        <pc:sldMkLst>
          <pc:docMk/>
          <pc:sldMk cId="1158412941" sldId="311"/>
        </pc:sldMkLst>
        <pc:spChg chg="add mod">
          <ac:chgData name="Andrea Furtado" userId="54379e07f441a9af" providerId="LiveId" clId="{C12CDDBB-481A-4E54-A831-E7C4F0F712AA}" dt="2024-06-24T19:35:16.006" v="7456" actId="1036"/>
          <ac:spMkLst>
            <pc:docMk/>
            <pc:sldMk cId="1158412941" sldId="311"/>
            <ac:spMk id="6" creationId="{9275E7CF-2DB4-3FA0-75E3-E0C92023357F}"/>
          </ac:spMkLst>
        </pc:spChg>
        <pc:spChg chg="add del mod">
          <ac:chgData name="Andrea Furtado" userId="54379e07f441a9af" providerId="LiveId" clId="{C12CDDBB-481A-4E54-A831-E7C4F0F712AA}" dt="2024-06-24T19:34:50.061" v="7410" actId="478"/>
          <ac:spMkLst>
            <pc:docMk/>
            <pc:sldMk cId="1158412941" sldId="311"/>
            <ac:spMk id="7" creationId="{72FA5C15-5B08-4DFB-AC18-A2F225C14A27}"/>
          </ac:spMkLst>
        </pc:spChg>
        <pc:spChg chg="add mod">
          <ac:chgData name="Andrea Furtado" userId="54379e07f441a9af" providerId="LiveId" clId="{C12CDDBB-481A-4E54-A831-E7C4F0F712AA}" dt="2024-06-24T19:35:16.006" v="7456" actId="1036"/>
          <ac:spMkLst>
            <pc:docMk/>
            <pc:sldMk cId="1158412941" sldId="311"/>
            <ac:spMk id="8" creationId="{FB9F445C-48A2-D57C-7C45-B0B8DCD8E0C8}"/>
          </ac:spMkLst>
        </pc:spChg>
        <pc:spChg chg="mod">
          <ac:chgData name="Andrea Furtado" userId="54379e07f441a9af" providerId="LiveId" clId="{C12CDDBB-481A-4E54-A831-E7C4F0F712AA}" dt="2024-06-24T16:28:11.346" v="7011" actId="20577"/>
          <ac:spMkLst>
            <pc:docMk/>
            <pc:sldMk cId="1158412941" sldId="311"/>
            <ac:spMk id="70" creationId="{00000000-0000-0000-0000-000000000000}"/>
          </ac:spMkLst>
        </pc:spChg>
        <pc:picChg chg="add mod">
          <ac:chgData name="Andrea Furtado" userId="54379e07f441a9af" providerId="LiveId" clId="{C12CDDBB-481A-4E54-A831-E7C4F0F712AA}" dt="2024-06-24T19:35:16.006" v="7456" actId="1036"/>
          <ac:picMkLst>
            <pc:docMk/>
            <pc:sldMk cId="1158412941" sldId="311"/>
            <ac:picMk id="2" creationId="{32568ED5-1B22-02D8-34DD-49C7502248B2}"/>
          </ac:picMkLst>
        </pc:picChg>
        <pc:picChg chg="add mod">
          <ac:chgData name="Andrea Furtado" userId="54379e07f441a9af" providerId="LiveId" clId="{C12CDDBB-481A-4E54-A831-E7C4F0F712AA}" dt="2024-06-24T19:35:16.006" v="7456" actId="1036"/>
          <ac:picMkLst>
            <pc:docMk/>
            <pc:sldMk cId="1158412941" sldId="311"/>
            <ac:picMk id="4" creationId="{FA882BA6-5DEE-5CFC-2CA3-F251D11A9FF7}"/>
          </ac:picMkLst>
        </pc:picChg>
        <pc:picChg chg="del">
          <ac:chgData name="Andrea Furtado" userId="54379e07f441a9af" providerId="LiveId" clId="{C12CDDBB-481A-4E54-A831-E7C4F0F712AA}" dt="2024-06-24T19:34:37.240" v="7408" actId="478"/>
          <ac:picMkLst>
            <pc:docMk/>
            <pc:sldMk cId="1158412941" sldId="311"/>
            <ac:picMk id="5" creationId="{CD18CF8E-507C-48B3-D83E-F14324D652DB}"/>
          </ac:picMkLst>
        </pc:picChg>
        <pc:picChg chg="add mod">
          <ac:chgData name="Andrea Furtado" userId="54379e07f441a9af" providerId="LiveId" clId="{C12CDDBB-481A-4E54-A831-E7C4F0F712AA}" dt="2024-06-24T19:35:08.134" v="7413"/>
          <ac:picMkLst>
            <pc:docMk/>
            <pc:sldMk cId="1158412941" sldId="311"/>
            <ac:picMk id="9" creationId="{2C2A5C4D-521F-6997-88B7-7B2491926B5A}"/>
          </ac:picMkLst>
        </pc:picChg>
        <pc:picChg chg="add mod">
          <ac:chgData name="Andrea Furtado" userId="54379e07f441a9af" providerId="LiveId" clId="{C12CDDBB-481A-4E54-A831-E7C4F0F712AA}" dt="2024-06-24T19:39:17.042" v="7512" actId="1036"/>
          <ac:picMkLst>
            <pc:docMk/>
            <pc:sldMk cId="1158412941" sldId="311"/>
            <ac:picMk id="10" creationId="{65C375B7-E79B-C4C3-5819-7CACCAEAB42E}"/>
          </ac:picMkLst>
        </pc:picChg>
        <pc:picChg chg="add mod">
          <ac:chgData name="Andrea Furtado" userId="54379e07f441a9af" providerId="LiveId" clId="{C12CDDBB-481A-4E54-A831-E7C4F0F712AA}" dt="2024-06-24T19:44:00.931" v="7530"/>
          <ac:picMkLst>
            <pc:docMk/>
            <pc:sldMk cId="1158412941" sldId="311"/>
            <ac:picMk id="11" creationId="{CA8B5CF4-D5EE-05FE-1335-BF4AAF1E6E52}"/>
          </ac:picMkLst>
        </pc:picChg>
      </pc:sldChg>
      <pc:sldChg chg="delSp modSp del mod modTransition">
        <pc:chgData name="Andrea Furtado" userId="54379e07f441a9af" providerId="LiveId" clId="{C12CDDBB-481A-4E54-A831-E7C4F0F712AA}" dt="2024-06-24T19:37:48.954" v="7506" actId="47"/>
        <pc:sldMkLst>
          <pc:docMk/>
          <pc:sldMk cId="222293977" sldId="312"/>
        </pc:sldMkLst>
        <pc:spChg chg="mod">
          <ac:chgData name="Andrea Furtado" userId="54379e07f441a9af" providerId="LiveId" clId="{C12CDDBB-481A-4E54-A831-E7C4F0F712AA}" dt="2024-06-06T20:01:25.449" v="92" actId="207"/>
          <ac:spMkLst>
            <pc:docMk/>
            <pc:sldMk cId="222293977" sldId="312"/>
            <ac:spMk id="9" creationId="{E3FBA4F3-C805-8A9C-9CA5-CC2040B78D65}"/>
          </ac:spMkLst>
        </pc:spChg>
        <pc:spChg chg="mod">
          <ac:chgData name="Andrea Furtado" userId="54379e07f441a9af" providerId="LiveId" clId="{C12CDDBB-481A-4E54-A831-E7C4F0F712AA}" dt="2024-06-24T16:27:56.232" v="7003" actId="20577"/>
          <ac:spMkLst>
            <pc:docMk/>
            <pc:sldMk cId="222293977" sldId="312"/>
            <ac:spMk id="70" creationId="{00000000-0000-0000-0000-000000000000}"/>
          </ac:spMkLst>
        </pc:spChg>
        <pc:picChg chg="del">
          <ac:chgData name="Andrea Furtado" userId="54379e07f441a9af" providerId="LiveId" clId="{C12CDDBB-481A-4E54-A831-E7C4F0F712AA}" dt="2024-06-24T19:36:01.193" v="7475" actId="478"/>
          <ac:picMkLst>
            <pc:docMk/>
            <pc:sldMk cId="222293977" sldId="312"/>
            <ac:picMk id="2" creationId="{E103EA55-8F4E-AA5B-9A8A-BB93266D1D26}"/>
          </ac:picMkLst>
        </pc:picChg>
      </pc:sldChg>
      <pc:sldChg chg="addSp delSp modSp mod modTransition">
        <pc:chgData name="Andrea Furtado" userId="54379e07f441a9af" providerId="LiveId" clId="{C12CDDBB-481A-4E54-A831-E7C4F0F712AA}" dt="2024-06-27T17:21:29.332" v="10735" actId="1076"/>
        <pc:sldMkLst>
          <pc:docMk/>
          <pc:sldMk cId="3314343613" sldId="313"/>
        </pc:sldMkLst>
        <pc:spChg chg="mod">
          <ac:chgData name="Andrea Furtado" userId="54379e07f441a9af" providerId="LiveId" clId="{C12CDDBB-481A-4E54-A831-E7C4F0F712AA}" dt="2024-06-27T13:33:29.852" v="9106" actId="1076"/>
          <ac:spMkLst>
            <pc:docMk/>
            <pc:sldMk cId="3314343613" sldId="313"/>
            <ac:spMk id="5" creationId="{76623863-212F-D685-2809-708680D1E385}"/>
          </ac:spMkLst>
        </pc:spChg>
        <pc:spChg chg="mod">
          <ac:chgData name="Andrea Furtado" userId="54379e07f441a9af" providerId="LiveId" clId="{C12CDDBB-481A-4E54-A831-E7C4F0F712AA}" dt="2024-06-27T17:21:29.332" v="10735" actId="1076"/>
          <ac:spMkLst>
            <pc:docMk/>
            <pc:sldMk cId="3314343613" sldId="313"/>
            <ac:spMk id="6" creationId="{3587A098-BEA6-BAF6-B167-592572047787}"/>
          </ac:spMkLst>
        </pc:spChg>
        <pc:spChg chg="add mod">
          <ac:chgData name="Andrea Furtado" userId="54379e07f441a9af" providerId="LiveId" clId="{C12CDDBB-481A-4E54-A831-E7C4F0F712AA}" dt="2024-06-24T16:39:09.476" v="7115" actId="1076"/>
          <ac:spMkLst>
            <pc:docMk/>
            <pc:sldMk cId="3314343613" sldId="313"/>
            <ac:spMk id="7" creationId="{74702CD0-625D-AA50-772C-0743E63A5C06}"/>
          </ac:spMkLst>
        </pc:spChg>
        <pc:spChg chg="mod">
          <ac:chgData name="Andrea Furtado" userId="54379e07f441a9af" providerId="LiveId" clId="{C12CDDBB-481A-4E54-A831-E7C4F0F712AA}" dt="2024-06-24T16:32:38.559" v="7064" actId="403"/>
          <ac:spMkLst>
            <pc:docMk/>
            <pc:sldMk cId="3314343613" sldId="313"/>
            <ac:spMk id="70" creationId="{00000000-0000-0000-0000-000000000000}"/>
          </ac:spMkLst>
        </pc:spChg>
        <pc:graphicFrameChg chg="add mod">
          <ac:chgData name="Andrea Furtado" userId="54379e07f441a9af" providerId="LiveId" clId="{C12CDDBB-481A-4E54-A831-E7C4F0F712AA}" dt="2024-06-06T19:53:15.952" v="18"/>
          <ac:graphicFrameMkLst>
            <pc:docMk/>
            <pc:sldMk cId="3314343613" sldId="313"/>
            <ac:graphicFrameMk id="7" creationId="{6BA89D0A-01B3-4A82-9190-1C110FAE7637}"/>
          </ac:graphicFrameMkLst>
        </pc:graphicFrameChg>
        <pc:graphicFrameChg chg="add del mod">
          <ac:chgData name="Andrea Furtado" userId="54379e07f441a9af" providerId="LiveId" clId="{C12CDDBB-481A-4E54-A831-E7C4F0F712AA}" dt="2024-06-06T19:53:58.662" v="27" actId="478"/>
          <ac:graphicFrameMkLst>
            <pc:docMk/>
            <pc:sldMk cId="3314343613" sldId="313"/>
            <ac:graphicFrameMk id="8" creationId="{6BA89D0A-01B3-4A82-9190-1C110FAE7637}"/>
          </ac:graphicFrameMkLst>
        </pc:graphicFrameChg>
        <pc:graphicFrameChg chg="add mod ord">
          <ac:chgData name="Andrea Furtado" userId="54379e07f441a9af" providerId="LiveId" clId="{C12CDDBB-481A-4E54-A831-E7C4F0F712AA}" dt="2024-06-27T13:34:33.983" v="9114" actId="1076"/>
          <ac:graphicFrameMkLst>
            <pc:docMk/>
            <pc:sldMk cId="3314343613" sldId="313"/>
            <ac:graphicFrameMk id="9" creationId="{6BA89D0A-01B3-4A82-9190-1C110FAE7637}"/>
          </ac:graphicFrameMkLst>
        </pc:graphicFrameChg>
        <pc:picChg chg="add del mod">
          <ac:chgData name="Andrea Furtado" userId="54379e07f441a9af" providerId="LiveId" clId="{C12CDDBB-481A-4E54-A831-E7C4F0F712AA}" dt="2024-06-06T19:57:53.608" v="32" actId="478"/>
          <ac:picMkLst>
            <pc:docMk/>
            <pc:sldMk cId="3314343613" sldId="313"/>
            <ac:picMk id="4" creationId="{44DB761D-F27C-3189-1FBA-81A808FD9893}"/>
          </ac:picMkLst>
        </pc:picChg>
      </pc:sldChg>
      <pc:sldChg chg="addSp modSp mod modTransition modAnim">
        <pc:chgData name="Andrea Furtado" userId="54379e07f441a9af" providerId="LiveId" clId="{C12CDDBB-481A-4E54-A831-E7C4F0F712AA}" dt="2024-06-25T05:20:38.739" v="7637"/>
        <pc:sldMkLst>
          <pc:docMk/>
          <pc:sldMk cId="2894520222" sldId="314"/>
        </pc:sldMkLst>
        <pc:spChg chg="mod">
          <ac:chgData name="Andrea Furtado" userId="54379e07f441a9af" providerId="LiveId" clId="{C12CDDBB-481A-4E54-A831-E7C4F0F712AA}" dt="2024-06-11T18:46:14.684" v="385" actId="1035"/>
          <ac:spMkLst>
            <pc:docMk/>
            <pc:sldMk cId="2894520222" sldId="314"/>
            <ac:spMk id="3" creationId="{EE381F88-0E99-083E-38E6-652CE4E4D571}"/>
          </ac:spMkLst>
        </pc:spChg>
        <pc:picChg chg="mod">
          <ac:chgData name="Andrea Furtado" userId="54379e07f441a9af" providerId="LiveId" clId="{C12CDDBB-481A-4E54-A831-E7C4F0F712AA}" dt="2024-06-11T18:46:14.684" v="385" actId="1035"/>
          <ac:picMkLst>
            <pc:docMk/>
            <pc:sldMk cId="2894520222" sldId="314"/>
            <ac:picMk id="29" creationId="{4F8D6E9D-813B-84C5-BD10-BF5B71308CFC}"/>
          </ac:picMkLst>
        </pc:picChg>
        <pc:cxnChg chg="add mod">
          <ac:chgData name="Andrea Furtado" userId="54379e07f441a9af" providerId="LiveId" clId="{C12CDDBB-481A-4E54-A831-E7C4F0F712AA}" dt="2024-06-25T05:20:04.464" v="7634" actId="693"/>
          <ac:cxnSpMkLst>
            <pc:docMk/>
            <pc:sldMk cId="2894520222" sldId="314"/>
            <ac:cxnSpMk id="5" creationId="{9890DA8D-7F64-9DF0-5335-2CD59226804D}"/>
          </ac:cxnSpMkLst>
        </pc:cxnChg>
      </pc:sldChg>
      <pc:sldChg chg="addSp delSp modSp mod">
        <pc:chgData name="Andrea Furtado" userId="54379e07f441a9af" providerId="LiveId" clId="{C12CDDBB-481A-4E54-A831-E7C4F0F712AA}" dt="2024-06-24T19:04:45.283" v="7299" actId="20577"/>
        <pc:sldMkLst>
          <pc:docMk/>
          <pc:sldMk cId="467600500" sldId="317"/>
        </pc:sldMkLst>
        <pc:spChg chg="add del mod">
          <ac:chgData name="Andrea Furtado" userId="54379e07f441a9af" providerId="LiveId" clId="{C12CDDBB-481A-4E54-A831-E7C4F0F712AA}" dt="2024-06-11T19:38:40.415" v="441" actId="478"/>
          <ac:spMkLst>
            <pc:docMk/>
            <pc:sldMk cId="467600500" sldId="317"/>
            <ac:spMk id="2" creationId="{990AE9B3-1147-4E55-5712-16D1DA65FE02}"/>
          </ac:spMkLst>
        </pc:spChg>
        <pc:spChg chg="mod">
          <ac:chgData name="Andrea Furtado" userId="54379e07f441a9af" providerId="LiveId" clId="{C12CDDBB-481A-4E54-A831-E7C4F0F712AA}" dt="2024-06-24T19:04:45.283" v="7299" actId="20577"/>
          <ac:spMkLst>
            <pc:docMk/>
            <pc:sldMk cId="467600500" sldId="317"/>
            <ac:spMk id="296" creationId="{00000000-0000-0000-0000-000000000000}"/>
          </ac:spMkLst>
        </pc:spChg>
        <pc:picChg chg="mod">
          <ac:chgData name="Andrea Furtado" userId="54379e07f441a9af" providerId="LiveId" clId="{C12CDDBB-481A-4E54-A831-E7C4F0F712AA}" dt="2024-06-11T19:38:28.236" v="439" actId="1036"/>
          <ac:picMkLst>
            <pc:docMk/>
            <pc:sldMk cId="467600500" sldId="317"/>
            <ac:picMk id="29" creationId="{4F8D6E9D-813B-84C5-BD10-BF5B71308CFC}"/>
          </ac:picMkLst>
        </pc:picChg>
      </pc:sldChg>
      <pc:sldChg chg="addSp delSp modSp add mod modAnim">
        <pc:chgData name="Andrea Furtado" userId="54379e07f441a9af" providerId="LiveId" clId="{C12CDDBB-481A-4E54-A831-E7C4F0F712AA}" dt="2024-06-25T08:10:28.512" v="8066" actId="20577"/>
        <pc:sldMkLst>
          <pc:docMk/>
          <pc:sldMk cId="1601982073" sldId="318"/>
        </pc:sldMkLst>
        <pc:spChg chg="mod">
          <ac:chgData name="Andrea Furtado" userId="54379e07f441a9af" providerId="LiveId" clId="{C12CDDBB-481A-4E54-A831-E7C4F0F712AA}" dt="2024-06-25T08:10:28.512" v="8066" actId="20577"/>
          <ac:spMkLst>
            <pc:docMk/>
            <pc:sldMk cId="1601982073" sldId="318"/>
            <ac:spMk id="2" creationId="{990AE9B3-1147-4E55-5712-16D1DA65FE02}"/>
          </ac:spMkLst>
        </pc:spChg>
        <pc:spChg chg="add del mod">
          <ac:chgData name="Andrea Furtado" userId="54379e07f441a9af" providerId="LiveId" clId="{C12CDDBB-481A-4E54-A831-E7C4F0F712AA}" dt="2024-06-11T19:40:04.500" v="453" actId="478"/>
          <ac:spMkLst>
            <pc:docMk/>
            <pc:sldMk cId="1601982073" sldId="318"/>
            <ac:spMk id="3" creationId="{F039A0D4-8A62-F5C4-FF5C-25DDE1E61E95}"/>
          </ac:spMkLst>
        </pc:spChg>
        <pc:spChg chg="add mod">
          <ac:chgData name="Andrea Furtado" userId="54379e07f441a9af" providerId="LiveId" clId="{C12CDDBB-481A-4E54-A831-E7C4F0F712AA}" dt="2024-06-11T19:41:19.549" v="480" actId="1037"/>
          <ac:spMkLst>
            <pc:docMk/>
            <pc:sldMk cId="1601982073" sldId="318"/>
            <ac:spMk id="4" creationId="{4176543D-F41C-82C6-1ECD-76E8531549B2}"/>
          </ac:spMkLst>
        </pc:spChg>
        <pc:spChg chg="add del mod">
          <ac:chgData name="Andrea Furtado" userId="54379e07f441a9af" providerId="LiveId" clId="{C12CDDBB-481A-4E54-A831-E7C4F0F712AA}" dt="2024-06-25T08:10:26.247" v="8065" actId="478"/>
          <ac:spMkLst>
            <pc:docMk/>
            <pc:sldMk cId="1601982073" sldId="318"/>
            <ac:spMk id="7" creationId="{19159A29-E392-7D68-F1B0-4A762084E2D2}"/>
          </ac:spMkLst>
        </pc:spChg>
        <pc:spChg chg="add del mod">
          <ac:chgData name="Andrea Furtado" userId="54379e07f441a9af" providerId="LiveId" clId="{C12CDDBB-481A-4E54-A831-E7C4F0F712AA}" dt="2024-06-11T19:52:08.228" v="736" actId="478"/>
          <ac:spMkLst>
            <pc:docMk/>
            <pc:sldMk cId="1601982073" sldId="318"/>
            <ac:spMk id="7" creationId="{6B8E3A3A-67D1-168C-6B73-6F33FB909359}"/>
          </ac:spMkLst>
        </pc:spChg>
        <pc:spChg chg="add del mod">
          <ac:chgData name="Andrea Furtado" userId="54379e07f441a9af" providerId="LiveId" clId="{C12CDDBB-481A-4E54-A831-E7C4F0F712AA}" dt="2024-06-11T19:55:31.694" v="740" actId="478"/>
          <ac:spMkLst>
            <pc:docMk/>
            <pc:sldMk cId="1601982073" sldId="318"/>
            <ac:spMk id="9" creationId="{19D1C3F9-9B9E-558E-4823-46E830821D26}"/>
          </ac:spMkLst>
        </pc:spChg>
        <pc:spChg chg="add del mod">
          <ac:chgData name="Andrea Furtado" userId="54379e07f441a9af" providerId="LiveId" clId="{C12CDDBB-481A-4E54-A831-E7C4F0F712AA}" dt="2024-06-11T20:01:45.183" v="829" actId="478"/>
          <ac:spMkLst>
            <pc:docMk/>
            <pc:sldMk cId="1601982073" sldId="318"/>
            <ac:spMk id="11" creationId="{E6738DAA-E03F-B993-D915-95E394EB2CD3}"/>
          </ac:spMkLst>
        </pc:spChg>
        <pc:spChg chg="add mod">
          <ac:chgData name="Andrea Furtado" userId="54379e07f441a9af" providerId="LiveId" clId="{C12CDDBB-481A-4E54-A831-E7C4F0F712AA}" dt="2024-06-11T20:01:15.063" v="824"/>
          <ac:spMkLst>
            <pc:docMk/>
            <pc:sldMk cId="1601982073" sldId="318"/>
            <ac:spMk id="13" creationId="{C0092997-AB5F-CD3A-E7F7-33DEA52F0F0A}"/>
          </ac:spMkLst>
        </pc:spChg>
        <pc:spChg chg="add mod">
          <ac:chgData name="Andrea Furtado" userId="54379e07f441a9af" providerId="LiveId" clId="{C12CDDBB-481A-4E54-A831-E7C4F0F712AA}" dt="2024-06-11T20:19:49.318" v="1100" actId="1035"/>
          <ac:spMkLst>
            <pc:docMk/>
            <pc:sldMk cId="1601982073" sldId="318"/>
            <ac:spMk id="16" creationId="{B8070935-364C-35AA-4D98-56033864E043}"/>
          </ac:spMkLst>
        </pc:spChg>
        <pc:spChg chg="mod">
          <ac:chgData name="Andrea Furtado" userId="54379e07f441a9af" providerId="LiveId" clId="{C12CDDBB-481A-4E54-A831-E7C4F0F712AA}" dt="2024-06-24T19:04:51.005" v="7310" actId="20577"/>
          <ac:spMkLst>
            <pc:docMk/>
            <pc:sldMk cId="1601982073" sldId="318"/>
            <ac:spMk id="296" creationId="{00000000-0000-0000-0000-000000000000}"/>
          </ac:spMkLst>
        </pc:spChg>
        <pc:picChg chg="add del mod">
          <ac:chgData name="Andrea Furtado" userId="54379e07f441a9af" providerId="LiveId" clId="{C12CDDBB-481A-4E54-A831-E7C4F0F712AA}" dt="2024-06-11T19:52:08.228" v="736" actId="478"/>
          <ac:picMkLst>
            <pc:docMk/>
            <pc:sldMk cId="1601982073" sldId="318"/>
            <ac:picMk id="6" creationId="{A3379E80-3250-D83C-2D14-393B47ED7B1D}"/>
          </ac:picMkLst>
        </pc:picChg>
        <pc:picChg chg="add del mod">
          <ac:chgData name="Andrea Furtado" userId="54379e07f441a9af" providerId="LiveId" clId="{C12CDDBB-481A-4E54-A831-E7C4F0F712AA}" dt="2024-06-11T19:55:31.694" v="740" actId="478"/>
          <ac:picMkLst>
            <pc:docMk/>
            <pc:sldMk cId="1601982073" sldId="318"/>
            <ac:picMk id="8" creationId="{E573E09B-DC5C-148A-8F72-BFDBA1AD3371}"/>
          </ac:picMkLst>
        </pc:picChg>
        <pc:picChg chg="add del mod">
          <ac:chgData name="Andrea Furtado" userId="54379e07f441a9af" providerId="LiveId" clId="{C12CDDBB-481A-4E54-A831-E7C4F0F712AA}" dt="2024-06-11T20:01:45.183" v="829" actId="478"/>
          <ac:picMkLst>
            <pc:docMk/>
            <pc:sldMk cId="1601982073" sldId="318"/>
            <ac:picMk id="10" creationId="{06749E87-2955-525D-4D27-5FD5E2D47474}"/>
          </ac:picMkLst>
        </pc:picChg>
        <pc:picChg chg="add mod">
          <ac:chgData name="Andrea Furtado" userId="54379e07f441a9af" providerId="LiveId" clId="{C12CDDBB-481A-4E54-A831-E7C4F0F712AA}" dt="2024-06-11T20:01:15.063" v="824"/>
          <ac:picMkLst>
            <pc:docMk/>
            <pc:sldMk cId="1601982073" sldId="318"/>
            <ac:picMk id="12" creationId="{ED8C1139-C58E-6427-F9EF-DA8E6A215B13}"/>
          </ac:picMkLst>
        </pc:picChg>
        <pc:picChg chg="add">
          <ac:chgData name="Andrea Furtado" userId="54379e07f441a9af" providerId="LiveId" clId="{C12CDDBB-481A-4E54-A831-E7C4F0F712AA}" dt="2024-06-11T20:01:34.057" v="826"/>
          <ac:picMkLst>
            <pc:docMk/>
            <pc:sldMk cId="1601982073" sldId="318"/>
            <ac:picMk id="14" creationId="{98D48F3C-84AD-9806-676E-5BF3E442FB35}"/>
          </ac:picMkLst>
        </pc:picChg>
        <pc:picChg chg="add mod">
          <ac:chgData name="Andrea Furtado" userId="54379e07f441a9af" providerId="LiveId" clId="{C12CDDBB-481A-4E54-A831-E7C4F0F712AA}" dt="2024-06-11T20:19:50.795" v="1101" actId="1038"/>
          <ac:picMkLst>
            <pc:docMk/>
            <pc:sldMk cId="1601982073" sldId="318"/>
            <ac:picMk id="15" creationId="{64C6C6B5-9056-EB28-DC0C-6AE137C40555}"/>
          </ac:picMkLst>
        </pc:picChg>
      </pc:sldChg>
      <pc:sldChg chg="add del">
        <pc:chgData name="Andrea Furtado" userId="54379e07f441a9af" providerId="LiveId" clId="{C12CDDBB-481A-4E54-A831-E7C4F0F712AA}" dt="2024-06-11T19:38:22.250" v="422"/>
        <pc:sldMkLst>
          <pc:docMk/>
          <pc:sldMk cId="1974533909" sldId="318"/>
        </pc:sldMkLst>
      </pc:sldChg>
      <pc:sldChg chg="addSp delSp modSp add del mod delAnim modAnim">
        <pc:chgData name="Andrea Furtado" userId="54379e07f441a9af" providerId="LiveId" clId="{C12CDDBB-481A-4E54-A831-E7C4F0F712AA}" dt="2024-06-11T20:00:52.443" v="822" actId="47"/>
        <pc:sldMkLst>
          <pc:docMk/>
          <pc:sldMk cId="520487290" sldId="319"/>
        </pc:sldMkLst>
        <pc:spChg chg="mod">
          <ac:chgData name="Andrea Furtado" userId="54379e07f441a9af" providerId="LiveId" clId="{C12CDDBB-481A-4E54-A831-E7C4F0F712AA}" dt="2024-06-11T19:42:07.411" v="521" actId="20577"/>
          <ac:spMkLst>
            <pc:docMk/>
            <pc:sldMk cId="520487290" sldId="319"/>
            <ac:spMk id="2" creationId="{990AE9B3-1147-4E55-5712-16D1DA65FE02}"/>
          </ac:spMkLst>
        </pc:spChg>
        <pc:spChg chg="mod">
          <ac:chgData name="Andrea Furtado" userId="54379e07f441a9af" providerId="LiveId" clId="{C12CDDBB-481A-4E54-A831-E7C4F0F712AA}" dt="2024-06-11T19:44:58.628" v="574" actId="1076"/>
          <ac:spMkLst>
            <pc:docMk/>
            <pc:sldMk cId="520487290" sldId="319"/>
            <ac:spMk id="4" creationId="{4176543D-F41C-82C6-1ECD-76E8531549B2}"/>
          </ac:spMkLst>
        </pc:spChg>
        <pc:spChg chg="add del mod">
          <ac:chgData name="Andrea Furtado" userId="54379e07f441a9af" providerId="LiveId" clId="{C12CDDBB-481A-4E54-A831-E7C4F0F712AA}" dt="2024-06-11T19:57:56.288" v="763" actId="368"/>
          <ac:spMkLst>
            <pc:docMk/>
            <pc:sldMk cId="520487290" sldId="319"/>
            <ac:spMk id="5" creationId="{92F4648D-7515-75FF-1F1F-A1E7561CB515}"/>
          </ac:spMkLst>
        </pc:spChg>
        <pc:spChg chg="add mod">
          <ac:chgData name="Andrea Furtado" userId="54379e07f441a9af" providerId="LiveId" clId="{C12CDDBB-481A-4E54-A831-E7C4F0F712AA}" dt="2024-06-11T19:57:43.099" v="749"/>
          <ac:spMkLst>
            <pc:docMk/>
            <pc:sldMk cId="520487290" sldId="319"/>
            <ac:spMk id="7" creationId="{637CE3BC-373B-295D-0893-3F3AB5878B78}"/>
          </ac:spMkLst>
        </pc:spChg>
        <pc:spChg chg="add mod">
          <ac:chgData name="Andrea Furtado" userId="54379e07f441a9af" providerId="LiveId" clId="{C12CDDBB-481A-4E54-A831-E7C4F0F712AA}" dt="2024-06-11T19:58:03.352" v="769"/>
          <ac:spMkLst>
            <pc:docMk/>
            <pc:sldMk cId="520487290" sldId="319"/>
            <ac:spMk id="9" creationId="{5EFE286A-0C38-B148-E393-B41978175C6E}"/>
          </ac:spMkLst>
        </pc:spChg>
        <pc:spChg chg="add del mod">
          <ac:chgData name="Andrea Furtado" userId="54379e07f441a9af" providerId="LiveId" clId="{C12CDDBB-481A-4E54-A831-E7C4F0F712AA}" dt="2024-06-11T19:58:18.872" v="775" actId="478"/>
          <ac:spMkLst>
            <pc:docMk/>
            <pc:sldMk cId="520487290" sldId="319"/>
            <ac:spMk id="11" creationId="{F29202C7-E53F-B45C-7C91-F62A9F459C69}"/>
          </ac:spMkLst>
        </pc:spChg>
        <pc:spChg chg="add mod">
          <ac:chgData name="Andrea Furtado" userId="54379e07f441a9af" providerId="LiveId" clId="{C12CDDBB-481A-4E54-A831-E7C4F0F712AA}" dt="2024-06-11T19:58:11.157" v="772"/>
          <ac:spMkLst>
            <pc:docMk/>
            <pc:sldMk cId="520487290" sldId="319"/>
            <ac:spMk id="13" creationId="{6302FC82-59FC-AA60-504E-94E7B42FEC08}"/>
          </ac:spMkLst>
        </pc:spChg>
        <pc:picChg chg="add del mod">
          <ac:chgData name="Andrea Furtado" userId="54379e07f441a9af" providerId="LiveId" clId="{C12CDDBB-481A-4E54-A831-E7C4F0F712AA}" dt="2024-06-11T19:57:55.175" v="760" actId="478"/>
          <ac:picMkLst>
            <pc:docMk/>
            <pc:sldMk cId="520487290" sldId="319"/>
            <ac:picMk id="3" creationId="{AFDBD549-B832-CA91-2DAA-23B457A5093E}"/>
          </ac:picMkLst>
        </pc:picChg>
        <pc:picChg chg="add mod">
          <ac:chgData name="Andrea Furtado" userId="54379e07f441a9af" providerId="LiveId" clId="{C12CDDBB-481A-4E54-A831-E7C4F0F712AA}" dt="2024-06-11T19:57:43.099" v="749"/>
          <ac:picMkLst>
            <pc:docMk/>
            <pc:sldMk cId="520487290" sldId="319"/>
            <ac:picMk id="6" creationId="{3252B5FB-8371-07EA-0C9B-542F15995FD9}"/>
          </ac:picMkLst>
        </pc:picChg>
        <pc:picChg chg="add mod">
          <ac:chgData name="Andrea Furtado" userId="54379e07f441a9af" providerId="LiveId" clId="{C12CDDBB-481A-4E54-A831-E7C4F0F712AA}" dt="2024-06-11T19:58:03.352" v="769"/>
          <ac:picMkLst>
            <pc:docMk/>
            <pc:sldMk cId="520487290" sldId="319"/>
            <ac:picMk id="8" creationId="{5334F96B-5288-CE01-4926-19D65881F872}"/>
          </ac:picMkLst>
        </pc:picChg>
        <pc:picChg chg="add del mod">
          <ac:chgData name="Andrea Furtado" userId="54379e07f441a9af" providerId="LiveId" clId="{C12CDDBB-481A-4E54-A831-E7C4F0F712AA}" dt="2024-06-11T19:58:18.872" v="775" actId="478"/>
          <ac:picMkLst>
            <pc:docMk/>
            <pc:sldMk cId="520487290" sldId="319"/>
            <ac:picMk id="10" creationId="{1F8C6629-113F-6B6B-5C45-63A50E5356F7}"/>
          </ac:picMkLst>
        </pc:picChg>
        <pc:picChg chg="add mod">
          <ac:chgData name="Andrea Furtado" userId="54379e07f441a9af" providerId="LiveId" clId="{C12CDDBB-481A-4E54-A831-E7C4F0F712AA}" dt="2024-06-11T19:58:11.157" v="772"/>
          <ac:picMkLst>
            <pc:docMk/>
            <pc:sldMk cId="520487290" sldId="319"/>
            <ac:picMk id="12" creationId="{92E143B0-7417-1410-8F57-018E865502AB}"/>
          </ac:picMkLst>
        </pc:picChg>
      </pc:sldChg>
      <pc:sldChg chg="addSp delSp modSp add mod modAnim">
        <pc:chgData name="Andrea Furtado" userId="54379e07f441a9af" providerId="LiveId" clId="{C12CDDBB-481A-4E54-A831-E7C4F0F712AA}" dt="2024-06-27T12:35:48.005" v="8238" actId="20577"/>
        <pc:sldMkLst>
          <pc:docMk/>
          <pc:sldMk cId="3390412990" sldId="320"/>
        </pc:sldMkLst>
        <pc:spChg chg="mod">
          <ac:chgData name="Andrea Furtado" userId="54379e07f441a9af" providerId="LiveId" clId="{C12CDDBB-481A-4E54-A831-E7C4F0F712AA}" dt="2024-06-27T12:35:48.005" v="8238" actId="20577"/>
          <ac:spMkLst>
            <pc:docMk/>
            <pc:sldMk cId="3390412990" sldId="320"/>
            <ac:spMk id="2" creationId="{990AE9B3-1147-4E55-5712-16D1DA65FE02}"/>
          </ac:spMkLst>
        </pc:spChg>
        <pc:spChg chg="mod">
          <ac:chgData name="Andrea Furtado" userId="54379e07f441a9af" providerId="LiveId" clId="{C12CDDBB-481A-4E54-A831-E7C4F0F712AA}" dt="2024-06-11T19:45:05.159" v="575" actId="1076"/>
          <ac:spMkLst>
            <pc:docMk/>
            <pc:sldMk cId="3390412990" sldId="320"/>
            <ac:spMk id="4" creationId="{4176543D-F41C-82C6-1ECD-76E8531549B2}"/>
          </ac:spMkLst>
        </pc:spChg>
        <pc:spChg chg="add del">
          <ac:chgData name="Andrea Furtado" userId="54379e07f441a9af" providerId="LiveId" clId="{C12CDDBB-481A-4E54-A831-E7C4F0F712AA}" dt="2024-06-11T19:59:22.024" v="785" actId="22"/>
          <ac:spMkLst>
            <pc:docMk/>
            <pc:sldMk cId="3390412990" sldId="320"/>
            <ac:spMk id="7" creationId="{57925100-415B-07C5-3A90-FB8F5BD5153F}"/>
          </ac:spMkLst>
        </pc:spChg>
        <pc:spChg chg="add mod">
          <ac:chgData name="Andrea Furtado" userId="54379e07f441a9af" providerId="LiveId" clId="{C12CDDBB-481A-4E54-A831-E7C4F0F712AA}" dt="2024-06-11T20:19:17.450" v="1083" actId="1035"/>
          <ac:spMkLst>
            <pc:docMk/>
            <pc:sldMk cId="3390412990" sldId="320"/>
            <ac:spMk id="8" creationId="{3035EB3A-0BBF-4AA5-E258-48B192857768}"/>
          </ac:spMkLst>
        </pc:spChg>
        <pc:spChg chg="mod">
          <ac:chgData name="Andrea Furtado" userId="54379e07f441a9af" providerId="LiveId" clId="{C12CDDBB-481A-4E54-A831-E7C4F0F712AA}" dt="2024-06-24T19:05:36.637" v="7332" actId="20577"/>
          <ac:spMkLst>
            <pc:docMk/>
            <pc:sldMk cId="3390412990" sldId="320"/>
            <ac:spMk id="296" creationId="{00000000-0000-0000-0000-000000000000}"/>
          </ac:spMkLst>
        </pc:spChg>
        <pc:picChg chg="add mod">
          <ac:chgData name="Andrea Furtado" userId="54379e07f441a9af" providerId="LiveId" clId="{C12CDDBB-481A-4E54-A831-E7C4F0F712AA}" dt="2024-06-11T20:19:17.450" v="1083" actId="1035"/>
          <ac:picMkLst>
            <pc:docMk/>
            <pc:sldMk cId="3390412990" sldId="320"/>
            <ac:picMk id="5" creationId="{FE878A8B-FBE5-A595-A6DC-5D1235805575}"/>
          </ac:picMkLst>
        </pc:picChg>
      </pc:sldChg>
      <pc:sldChg chg="addSp delSp modSp add mod modAnim">
        <pc:chgData name="Andrea Furtado" userId="54379e07f441a9af" providerId="LiveId" clId="{C12CDDBB-481A-4E54-A831-E7C4F0F712AA}" dt="2024-06-24T19:48:26.923" v="7551"/>
        <pc:sldMkLst>
          <pc:docMk/>
          <pc:sldMk cId="1339309051" sldId="321"/>
        </pc:sldMkLst>
        <pc:spChg chg="mod">
          <ac:chgData name="Andrea Furtado" userId="54379e07f441a9af" providerId="LiveId" clId="{C12CDDBB-481A-4E54-A831-E7C4F0F712AA}" dt="2024-06-24T19:05:55.248" v="7337" actId="20577"/>
          <ac:spMkLst>
            <pc:docMk/>
            <pc:sldMk cId="1339309051" sldId="321"/>
            <ac:spMk id="2" creationId="{990AE9B3-1147-4E55-5712-16D1DA65FE02}"/>
          </ac:spMkLst>
        </pc:spChg>
        <pc:spChg chg="del">
          <ac:chgData name="Andrea Furtado" userId="54379e07f441a9af" providerId="LiveId" clId="{C12CDDBB-481A-4E54-A831-E7C4F0F712AA}" dt="2024-06-11T19:58:32.836" v="777" actId="478"/>
          <ac:spMkLst>
            <pc:docMk/>
            <pc:sldMk cId="1339309051" sldId="321"/>
            <ac:spMk id="5" creationId="{92F4648D-7515-75FF-1F1F-A1E7561CB515}"/>
          </ac:spMkLst>
        </pc:spChg>
        <pc:spChg chg="add mod">
          <ac:chgData name="Andrea Furtado" userId="54379e07f441a9af" providerId="LiveId" clId="{C12CDDBB-481A-4E54-A831-E7C4F0F712AA}" dt="2024-06-11T20:47:35.221" v="1243"/>
          <ac:spMkLst>
            <pc:docMk/>
            <pc:sldMk cId="1339309051" sldId="321"/>
            <ac:spMk id="7" creationId="{B125DA8F-46C1-3182-9173-8840425E5098}"/>
          </ac:spMkLst>
        </pc:spChg>
        <pc:spChg chg="del mod">
          <ac:chgData name="Andrea Furtado" userId="54379e07f441a9af" providerId="LiveId" clId="{C12CDDBB-481A-4E54-A831-E7C4F0F712AA}" dt="2024-06-11T20:47:34.430" v="1242" actId="478"/>
          <ac:spMkLst>
            <pc:docMk/>
            <pc:sldMk cId="1339309051" sldId="321"/>
            <ac:spMk id="11" creationId="{F29202C7-E53F-B45C-7C91-F62A9F459C69}"/>
          </ac:spMkLst>
        </pc:spChg>
        <pc:spChg chg="mod">
          <ac:chgData name="Andrea Furtado" userId="54379e07f441a9af" providerId="LiveId" clId="{C12CDDBB-481A-4E54-A831-E7C4F0F712AA}" dt="2024-06-24T19:05:29.651" v="7321" actId="20577"/>
          <ac:spMkLst>
            <pc:docMk/>
            <pc:sldMk cId="1339309051" sldId="321"/>
            <ac:spMk id="296" creationId="{00000000-0000-0000-0000-000000000000}"/>
          </ac:spMkLst>
        </pc:spChg>
        <pc:picChg chg="del">
          <ac:chgData name="Andrea Furtado" userId="54379e07f441a9af" providerId="LiveId" clId="{C12CDDBB-481A-4E54-A831-E7C4F0F712AA}" dt="2024-06-11T19:58:29.107" v="776" actId="478"/>
          <ac:picMkLst>
            <pc:docMk/>
            <pc:sldMk cId="1339309051" sldId="321"/>
            <ac:picMk id="3" creationId="{AFDBD549-B832-CA91-2DAA-23B457A5093E}"/>
          </ac:picMkLst>
        </pc:picChg>
        <pc:picChg chg="add mod">
          <ac:chgData name="Andrea Furtado" userId="54379e07f441a9af" providerId="LiveId" clId="{C12CDDBB-481A-4E54-A831-E7C4F0F712AA}" dt="2024-06-11T20:47:35.221" v="1243"/>
          <ac:picMkLst>
            <pc:docMk/>
            <pc:sldMk cId="1339309051" sldId="321"/>
            <ac:picMk id="6" creationId="{B15F5FF6-5926-03AA-90F7-67D9346C3A94}"/>
          </ac:picMkLst>
        </pc:picChg>
        <pc:picChg chg="del mod">
          <ac:chgData name="Andrea Furtado" userId="54379e07f441a9af" providerId="LiveId" clId="{C12CDDBB-481A-4E54-A831-E7C4F0F712AA}" dt="2024-06-11T20:47:34.430" v="1242" actId="478"/>
          <ac:picMkLst>
            <pc:docMk/>
            <pc:sldMk cId="1339309051" sldId="321"/>
            <ac:picMk id="10" creationId="{1F8C6629-113F-6B6B-5C45-63A50E5356F7}"/>
          </ac:picMkLst>
        </pc:picChg>
      </pc:sldChg>
      <pc:sldChg chg="add del">
        <pc:chgData name="Andrea Furtado" userId="54379e07f441a9af" providerId="LiveId" clId="{C12CDDBB-481A-4E54-A831-E7C4F0F712AA}" dt="2024-06-11T19:58:56" v="779"/>
        <pc:sldMkLst>
          <pc:docMk/>
          <pc:sldMk cId="1744388411" sldId="322"/>
        </pc:sldMkLst>
      </pc:sldChg>
      <pc:sldChg chg="modSp">
        <pc:chgData name="Andrea Furtado" userId="54379e07f441a9af" providerId="LiveId" clId="{C12CDDBB-481A-4E54-A831-E7C4F0F712AA}" dt="2024-06-23T22:14:35.541" v="6931" actId="2711"/>
        <pc:sldMkLst>
          <pc:docMk/>
          <pc:sldMk cId="2285548548" sldId="323"/>
        </pc:sldMkLst>
        <pc:spChg chg="mod">
          <ac:chgData name="Andrea Furtado" userId="54379e07f441a9af" providerId="LiveId" clId="{C12CDDBB-481A-4E54-A831-E7C4F0F712AA}" dt="2024-06-23T22:14:35.541" v="6931" actId="2711"/>
          <ac:spMkLst>
            <pc:docMk/>
            <pc:sldMk cId="2285548548" sldId="323"/>
            <ac:spMk id="313" creationId="{00000000-0000-0000-0000-000000000000}"/>
          </ac:spMkLst>
        </pc:spChg>
        <pc:spChg chg="mod">
          <ac:chgData name="Andrea Furtado" userId="54379e07f441a9af" providerId="LiveId" clId="{C12CDDBB-481A-4E54-A831-E7C4F0F712AA}" dt="2024-06-23T22:14:35.541" v="6931" actId="2711"/>
          <ac:spMkLst>
            <pc:docMk/>
            <pc:sldMk cId="2285548548" sldId="323"/>
            <ac:spMk id="314" creationId="{00000000-0000-0000-0000-000000000000}"/>
          </ac:spMkLst>
        </pc:spChg>
        <pc:graphicFrameChg chg="mod">
          <ac:chgData name="Andrea Furtado" userId="54379e07f441a9af" providerId="LiveId" clId="{C12CDDBB-481A-4E54-A831-E7C4F0F712AA}" dt="2024-06-23T22:14:35.541" v="6931" actId="2711"/>
          <ac:graphicFrameMkLst>
            <pc:docMk/>
            <pc:sldMk cId="2285548548" sldId="323"/>
            <ac:graphicFrameMk id="3" creationId="{31B673AE-5221-468E-A242-2A905BE79804}"/>
          </ac:graphicFrameMkLst>
        </pc:graphicFrameChg>
        <pc:picChg chg="mod">
          <ac:chgData name="Andrea Furtado" userId="54379e07f441a9af" providerId="LiveId" clId="{C12CDDBB-481A-4E54-A831-E7C4F0F712AA}" dt="2024-06-23T22:14:35.541" v="6931" actId="2711"/>
          <ac:picMkLst>
            <pc:docMk/>
            <pc:sldMk cId="2285548548" sldId="323"/>
            <ac:picMk id="6" creationId="{D0891F57-FF44-F73C-5110-1C8BC7B260B0}"/>
          </ac:picMkLst>
        </pc:picChg>
      </pc:sldChg>
      <pc:sldChg chg="modSp mod">
        <pc:chgData name="Andrea Furtado" userId="54379e07f441a9af" providerId="LiveId" clId="{C12CDDBB-481A-4E54-A831-E7C4F0F712AA}" dt="2024-06-27T13:03:19.271" v="8728"/>
        <pc:sldMkLst>
          <pc:docMk/>
          <pc:sldMk cId="152126428" sldId="324"/>
        </pc:sldMkLst>
        <pc:spChg chg="mod">
          <ac:chgData name="Andrea Furtado" userId="54379e07f441a9af" providerId="LiveId" clId="{C12CDDBB-481A-4E54-A831-E7C4F0F712AA}" dt="2024-06-23T22:15:10.357" v="6936" actId="2711"/>
          <ac:spMkLst>
            <pc:docMk/>
            <pc:sldMk cId="152126428" sldId="324"/>
            <ac:spMk id="7" creationId="{19DB1E94-6A96-2FAE-4CB8-3D84FF035247}"/>
          </ac:spMkLst>
        </pc:spChg>
        <pc:spChg chg="mod">
          <ac:chgData name="Andrea Furtado" userId="54379e07f441a9af" providerId="LiveId" clId="{C12CDDBB-481A-4E54-A831-E7C4F0F712AA}" dt="2024-06-23T22:15:10.357" v="6936" actId="2711"/>
          <ac:spMkLst>
            <pc:docMk/>
            <pc:sldMk cId="152126428" sldId="324"/>
            <ac:spMk id="8" creationId="{F5DA0D77-AB16-D5AC-A390-802FAFBF153D}"/>
          </ac:spMkLst>
        </pc:spChg>
        <pc:spChg chg="mod">
          <ac:chgData name="Andrea Furtado" userId="54379e07f441a9af" providerId="LiveId" clId="{C12CDDBB-481A-4E54-A831-E7C4F0F712AA}" dt="2024-06-23T22:15:10.357" v="6936" actId="2711"/>
          <ac:spMkLst>
            <pc:docMk/>
            <pc:sldMk cId="152126428" sldId="324"/>
            <ac:spMk id="9" creationId="{ADE67A93-9E60-8B5B-1442-0A6F3E260374}"/>
          </ac:spMkLst>
        </pc:spChg>
        <pc:spChg chg="mod">
          <ac:chgData name="Andrea Furtado" userId="54379e07f441a9af" providerId="LiveId" clId="{C12CDDBB-481A-4E54-A831-E7C4F0F712AA}" dt="2024-06-23T22:15:10.357" v="6936" actId="2711"/>
          <ac:spMkLst>
            <pc:docMk/>
            <pc:sldMk cId="152126428" sldId="324"/>
            <ac:spMk id="10" creationId="{B7D9A812-5109-2128-3536-78926B24185E}"/>
          </ac:spMkLst>
        </pc:spChg>
        <pc:spChg chg="mod">
          <ac:chgData name="Andrea Furtado" userId="54379e07f441a9af" providerId="LiveId" clId="{C12CDDBB-481A-4E54-A831-E7C4F0F712AA}" dt="2024-06-23T22:15:10.357" v="6936" actId="2711"/>
          <ac:spMkLst>
            <pc:docMk/>
            <pc:sldMk cId="152126428" sldId="324"/>
            <ac:spMk id="11" creationId="{01A9FE44-EDA8-70CC-844E-B6A3F1524E73}"/>
          </ac:spMkLst>
        </pc:spChg>
        <pc:spChg chg="mod">
          <ac:chgData name="Andrea Furtado" userId="54379e07f441a9af" providerId="LiveId" clId="{C12CDDBB-481A-4E54-A831-E7C4F0F712AA}" dt="2024-06-23T22:15:10.357" v="6936" actId="2711"/>
          <ac:spMkLst>
            <pc:docMk/>
            <pc:sldMk cId="152126428" sldId="324"/>
            <ac:spMk id="12" creationId="{CB29C437-AD7A-B99F-3B6F-9C3E6D8CD8FD}"/>
          </ac:spMkLst>
        </pc:spChg>
        <pc:spChg chg="mod">
          <ac:chgData name="Andrea Furtado" userId="54379e07f441a9af" providerId="LiveId" clId="{C12CDDBB-481A-4E54-A831-E7C4F0F712AA}" dt="2024-06-23T22:15:10.357" v="6936" actId="2711"/>
          <ac:spMkLst>
            <pc:docMk/>
            <pc:sldMk cId="152126428" sldId="324"/>
            <ac:spMk id="377" creationId="{00000000-0000-0000-0000-000000000000}"/>
          </ac:spMkLst>
        </pc:spChg>
        <pc:spChg chg="mod">
          <ac:chgData name="Andrea Furtado" userId="54379e07f441a9af" providerId="LiveId" clId="{C12CDDBB-481A-4E54-A831-E7C4F0F712AA}" dt="2024-06-23T22:15:10.357" v="6936" actId="2711"/>
          <ac:spMkLst>
            <pc:docMk/>
            <pc:sldMk cId="152126428" sldId="324"/>
            <ac:spMk id="378" creationId="{00000000-0000-0000-0000-000000000000}"/>
          </ac:spMkLst>
        </pc:spChg>
        <pc:graphicFrameChg chg="mod">
          <ac:chgData name="Andrea Furtado" userId="54379e07f441a9af" providerId="LiveId" clId="{C12CDDBB-481A-4E54-A831-E7C4F0F712AA}" dt="2024-06-27T13:03:19.271" v="8728"/>
          <ac:graphicFrameMkLst>
            <pc:docMk/>
            <pc:sldMk cId="152126428" sldId="324"/>
            <ac:graphicFrameMk id="6" creationId="{A6538CA7-FF09-4563-9017-59A721F1026E}"/>
          </ac:graphicFrameMkLst>
        </pc:graphicFrameChg>
        <pc:picChg chg="mod">
          <ac:chgData name="Andrea Furtado" userId="54379e07f441a9af" providerId="LiveId" clId="{C12CDDBB-481A-4E54-A831-E7C4F0F712AA}" dt="2024-06-23T22:15:10.357" v="6936" actId="2711"/>
          <ac:picMkLst>
            <pc:docMk/>
            <pc:sldMk cId="152126428" sldId="324"/>
            <ac:picMk id="4" creationId="{09E4E140-9F52-BD52-A0A1-B241FD167552}"/>
          </ac:picMkLst>
        </pc:picChg>
      </pc:sldChg>
      <pc:sldChg chg="modSp mod">
        <pc:chgData name="Andrea Furtado" userId="54379e07f441a9af" providerId="LiveId" clId="{C12CDDBB-481A-4E54-A831-E7C4F0F712AA}" dt="2024-06-25T07:05:27.585" v="7661" actId="27918"/>
        <pc:sldMkLst>
          <pc:docMk/>
          <pc:sldMk cId="3538925674" sldId="325"/>
        </pc:sldMkLst>
        <pc:graphicFrameChg chg="mod">
          <ac:chgData name="Andrea Furtado" userId="54379e07f441a9af" providerId="LiveId" clId="{C12CDDBB-481A-4E54-A831-E7C4F0F712AA}" dt="2024-06-25T07:05:22.933" v="7659"/>
          <ac:graphicFrameMkLst>
            <pc:docMk/>
            <pc:sldMk cId="3538925674" sldId="325"/>
            <ac:graphicFrameMk id="6" creationId="{A6538CA7-FF09-4563-9017-59A721F1026E}"/>
          </ac:graphicFrameMkLst>
        </pc:graphicFrameChg>
      </pc:sldChg>
      <pc:sldChg chg="addSp delSp modSp add del mod delAnim">
        <pc:chgData name="Andrea Furtado" userId="54379e07f441a9af" providerId="LiveId" clId="{C12CDDBB-481A-4E54-A831-E7C4F0F712AA}" dt="2024-06-23T19:13:24.412" v="5348" actId="47"/>
        <pc:sldMkLst>
          <pc:docMk/>
          <pc:sldMk cId="0" sldId="326"/>
        </pc:sldMkLst>
        <pc:spChg chg="add mod">
          <ac:chgData name="Andrea Furtado" userId="54379e07f441a9af" providerId="LiveId" clId="{C12CDDBB-481A-4E54-A831-E7C4F0F712AA}" dt="2024-06-23T14:55:54.568" v="1578" actId="1076"/>
          <ac:spMkLst>
            <pc:docMk/>
            <pc:sldMk cId="0" sldId="326"/>
            <ac:spMk id="2" creationId="{B900514A-06B2-FE8C-EA02-CD0474A39DA3}"/>
          </ac:spMkLst>
        </pc:spChg>
        <pc:spChg chg="add mod">
          <ac:chgData name="Andrea Furtado" userId="54379e07f441a9af" providerId="LiveId" clId="{C12CDDBB-481A-4E54-A831-E7C4F0F712AA}" dt="2024-06-23T14:55:44.275" v="1577" actId="1076"/>
          <ac:spMkLst>
            <pc:docMk/>
            <pc:sldMk cId="0" sldId="326"/>
            <ac:spMk id="3" creationId="{ED4D40A7-F3AF-EF14-C03C-F43AD520F6FF}"/>
          </ac:spMkLst>
        </pc:spChg>
        <pc:spChg chg="mod">
          <ac:chgData name="Andrea Furtado" userId="54379e07f441a9af" providerId="LiveId" clId="{C12CDDBB-481A-4E54-A831-E7C4F0F712AA}" dt="2024-06-23T14:54:45.693" v="1551" actId="20577"/>
          <ac:spMkLst>
            <pc:docMk/>
            <pc:sldMk cId="0" sldId="326"/>
            <ac:spMk id="198" creationId="{00000000-0000-0000-0000-000000000000}"/>
          </ac:spMkLst>
        </pc:spChg>
        <pc:spChg chg="del mod">
          <ac:chgData name="Andrea Furtado" userId="54379e07f441a9af" providerId="LiveId" clId="{C12CDDBB-481A-4E54-A831-E7C4F0F712AA}" dt="2024-06-23T14:52:39.747" v="1489" actId="478"/>
          <ac:spMkLst>
            <pc:docMk/>
            <pc:sldMk cId="0" sldId="326"/>
            <ac:spMk id="200" creationId="{00000000-0000-0000-0000-000000000000}"/>
          </ac:spMkLst>
        </pc:spChg>
        <pc:spChg chg="del">
          <ac:chgData name="Andrea Furtado" userId="54379e07f441a9af" providerId="LiveId" clId="{C12CDDBB-481A-4E54-A831-E7C4F0F712AA}" dt="2024-06-23T14:52:36.805" v="1488" actId="478"/>
          <ac:spMkLst>
            <pc:docMk/>
            <pc:sldMk cId="0" sldId="326"/>
            <ac:spMk id="201" creationId="{00000000-0000-0000-0000-000000000000}"/>
          </ac:spMkLst>
        </pc:spChg>
        <pc:spChg chg="del mod">
          <ac:chgData name="Andrea Furtado" userId="54379e07f441a9af" providerId="LiveId" clId="{C12CDDBB-481A-4E54-A831-E7C4F0F712AA}" dt="2024-06-23T14:52:43.930" v="1490" actId="478"/>
          <ac:spMkLst>
            <pc:docMk/>
            <pc:sldMk cId="0" sldId="326"/>
            <ac:spMk id="202" creationId="{00000000-0000-0000-0000-000000000000}"/>
          </ac:spMkLst>
        </pc:spChg>
        <pc:spChg chg="mod">
          <ac:chgData name="Andrea Furtado" userId="54379e07f441a9af" providerId="LiveId" clId="{C12CDDBB-481A-4E54-A831-E7C4F0F712AA}" dt="2024-06-23T14:53:28.316" v="1512" actId="20577"/>
          <ac:spMkLst>
            <pc:docMk/>
            <pc:sldMk cId="0" sldId="326"/>
            <ac:spMk id="218" creationId="{00000000-0000-0000-0000-000000000000}"/>
          </ac:spMkLst>
        </pc:spChg>
        <pc:spChg chg="mod">
          <ac:chgData name="Andrea Furtado" userId="54379e07f441a9af" providerId="LiveId" clId="{C12CDDBB-481A-4E54-A831-E7C4F0F712AA}" dt="2024-06-23T14:53:25.364" v="1510" actId="20577"/>
          <ac:spMkLst>
            <pc:docMk/>
            <pc:sldMk cId="0" sldId="326"/>
            <ac:spMk id="219" creationId="{00000000-0000-0000-0000-000000000000}"/>
          </ac:spMkLst>
        </pc:spChg>
        <pc:spChg chg="mod">
          <ac:chgData name="Andrea Furtado" userId="54379e07f441a9af" providerId="LiveId" clId="{C12CDDBB-481A-4E54-A831-E7C4F0F712AA}" dt="2024-06-23T14:53:20.190" v="1506" actId="20577"/>
          <ac:spMkLst>
            <pc:docMk/>
            <pc:sldMk cId="0" sldId="326"/>
            <ac:spMk id="220" creationId="{00000000-0000-0000-0000-000000000000}"/>
          </ac:spMkLst>
        </pc:spChg>
        <pc:spChg chg="mod">
          <ac:chgData name="Andrea Furtado" userId="54379e07f441a9af" providerId="LiveId" clId="{C12CDDBB-481A-4E54-A831-E7C4F0F712AA}" dt="2024-06-23T14:53:15.060" v="1501" actId="20577"/>
          <ac:spMkLst>
            <pc:docMk/>
            <pc:sldMk cId="0" sldId="326"/>
            <ac:spMk id="221" creationId="{00000000-0000-0000-0000-000000000000}"/>
          </ac:spMkLst>
        </pc:spChg>
        <pc:spChg chg="mod">
          <ac:chgData name="Andrea Furtado" userId="54379e07f441a9af" providerId="LiveId" clId="{C12CDDBB-481A-4E54-A831-E7C4F0F712AA}" dt="2024-06-23T14:53:11.315" v="1498" actId="20577"/>
          <ac:spMkLst>
            <pc:docMk/>
            <pc:sldMk cId="0" sldId="326"/>
            <ac:spMk id="222" creationId="{00000000-0000-0000-0000-000000000000}"/>
          </ac:spMkLst>
        </pc:spChg>
        <pc:spChg chg="mod">
          <ac:chgData name="Andrea Furtado" userId="54379e07f441a9af" providerId="LiveId" clId="{C12CDDBB-481A-4E54-A831-E7C4F0F712AA}" dt="2024-06-23T14:53:05.434" v="1495" actId="20577"/>
          <ac:spMkLst>
            <pc:docMk/>
            <pc:sldMk cId="0" sldId="326"/>
            <ac:spMk id="223" creationId="{00000000-0000-0000-0000-000000000000}"/>
          </ac:spMkLst>
        </pc:spChg>
        <pc:grpChg chg="del mod">
          <ac:chgData name="Andrea Furtado" userId="54379e07f441a9af" providerId="LiveId" clId="{C12CDDBB-481A-4E54-A831-E7C4F0F712AA}" dt="2024-06-23T14:54:47.841" v="1552" actId="478"/>
          <ac:grpSpMkLst>
            <pc:docMk/>
            <pc:sldMk cId="0" sldId="326"/>
            <ac:grpSpMk id="203" creationId="{00000000-0000-0000-0000-000000000000}"/>
          </ac:grpSpMkLst>
        </pc:grpChg>
      </pc:sldChg>
      <pc:sldChg chg="addSp delSp modSp new del mod">
        <pc:chgData name="Andrea Furtado" userId="54379e07f441a9af" providerId="LiveId" clId="{C12CDDBB-481A-4E54-A831-E7C4F0F712AA}" dt="2024-06-20T19:38:52.651" v="1431" actId="47"/>
        <pc:sldMkLst>
          <pc:docMk/>
          <pc:sldMk cId="1225801448" sldId="326"/>
        </pc:sldMkLst>
        <pc:spChg chg="del">
          <ac:chgData name="Andrea Furtado" userId="54379e07f441a9af" providerId="LiveId" clId="{C12CDDBB-481A-4E54-A831-E7C4F0F712AA}" dt="2024-06-20T19:37:32.322" v="1375" actId="478"/>
          <ac:spMkLst>
            <pc:docMk/>
            <pc:sldMk cId="1225801448" sldId="326"/>
            <ac:spMk id="2" creationId="{D66F240E-BD06-AEFA-BE26-559F31A03AAC}"/>
          </ac:spMkLst>
        </pc:spChg>
        <pc:spChg chg="del">
          <ac:chgData name="Andrea Furtado" userId="54379e07f441a9af" providerId="LiveId" clId="{C12CDDBB-481A-4E54-A831-E7C4F0F712AA}" dt="2024-06-20T19:37:28.622" v="1374" actId="478"/>
          <ac:spMkLst>
            <pc:docMk/>
            <pc:sldMk cId="1225801448" sldId="326"/>
            <ac:spMk id="3" creationId="{75E57462-E36B-0EB5-45D7-EE263CEB4237}"/>
          </ac:spMkLst>
        </pc:spChg>
        <pc:spChg chg="add mod">
          <ac:chgData name="Andrea Furtado" userId="54379e07f441a9af" providerId="LiveId" clId="{C12CDDBB-481A-4E54-A831-E7C4F0F712AA}" dt="2024-06-20T19:38:16.897" v="1424" actId="1076"/>
          <ac:spMkLst>
            <pc:docMk/>
            <pc:sldMk cId="1225801448" sldId="326"/>
            <ac:spMk id="5" creationId="{BE37D322-57F8-BE4D-3D13-5EE1E65E4A12}"/>
          </ac:spMkLst>
        </pc:spChg>
      </pc:sldChg>
      <pc:sldChg chg="modSp add del mod modTransition">
        <pc:chgData name="Andrea Furtado" userId="54379e07f441a9af" providerId="LiveId" clId="{C12CDDBB-481A-4E54-A831-E7C4F0F712AA}" dt="2024-06-20T19:38:52.651" v="1431" actId="47"/>
        <pc:sldMkLst>
          <pc:docMk/>
          <pc:sldMk cId="933147912" sldId="327"/>
        </pc:sldMkLst>
        <pc:spChg chg="mod">
          <ac:chgData name="Andrea Furtado" userId="54379e07f441a9af" providerId="LiveId" clId="{C12CDDBB-481A-4E54-A831-E7C4F0F712AA}" dt="2024-06-20T19:38:31.991" v="1429" actId="122"/>
          <ac:spMkLst>
            <pc:docMk/>
            <pc:sldMk cId="933147912" sldId="327"/>
            <ac:spMk id="5" creationId="{BE37D322-57F8-BE4D-3D13-5EE1E65E4A12}"/>
          </ac:spMkLst>
        </pc:spChg>
      </pc:sldChg>
      <pc:sldChg chg="addSp delSp modSp add mod modAnim">
        <pc:chgData name="Andrea Furtado" userId="54379e07f441a9af" providerId="LiveId" clId="{C12CDDBB-481A-4E54-A831-E7C4F0F712AA}" dt="2024-06-27T17:28:43.027" v="10936" actId="14100"/>
        <pc:sldMkLst>
          <pc:docMk/>
          <pc:sldMk cId="2544604386" sldId="327"/>
        </pc:sldMkLst>
        <pc:spChg chg="add mod">
          <ac:chgData name="Andrea Furtado" userId="54379e07f441a9af" providerId="LiveId" clId="{C12CDDBB-481A-4E54-A831-E7C4F0F712AA}" dt="2024-06-23T14:59:45.347" v="1665"/>
          <ac:spMkLst>
            <pc:docMk/>
            <pc:sldMk cId="2544604386" sldId="327"/>
            <ac:spMk id="7" creationId="{F30A1DB3-CF74-7F0F-7BBA-AFD2979F7426}"/>
          </ac:spMkLst>
        </pc:spChg>
        <pc:spChg chg="add mod">
          <ac:chgData name="Andrea Furtado" userId="54379e07f441a9af" providerId="LiveId" clId="{C12CDDBB-481A-4E54-A831-E7C4F0F712AA}" dt="2024-06-23T17:59:13.933" v="3001" actId="1582"/>
          <ac:spMkLst>
            <pc:docMk/>
            <pc:sldMk cId="2544604386" sldId="327"/>
            <ac:spMk id="8" creationId="{D146F831-CC5F-C3EB-CF3A-C89A5989D598}"/>
          </ac:spMkLst>
        </pc:spChg>
        <pc:spChg chg="add mod">
          <ac:chgData name="Andrea Furtado" userId="54379e07f441a9af" providerId="LiveId" clId="{C12CDDBB-481A-4E54-A831-E7C4F0F712AA}" dt="2024-06-23T17:59:13.933" v="3001" actId="1582"/>
          <ac:spMkLst>
            <pc:docMk/>
            <pc:sldMk cId="2544604386" sldId="327"/>
            <ac:spMk id="12" creationId="{B55FED52-1999-7FE2-867C-49B46F8F544C}"/>
          </ac:spMkLst>
        </pc:spChg>
        <pc:spChg chg="add mod">
          <ac:chgData name="Andrea Furtado" userId="54379e07f441a9af" providerId="LiveId" clId="{C12CDDBB-481A-4E54-A831-E7C4F0F712AA}" dt="2024-06-23T18:10:54.386" v="3427" actId="1076"/>
          <ac:spMkLst>
            <pc:docMk/>
            <pc:sldMk cId="2544604386" sldId="327"/>
            <ac:spMk id="18" creationId="{D3423731-0692-2344-642B-59005EDB0119}"/>
          </ac:spMkLst>
        </pc:spChg>
        <pc:spChg chg="add mod">
          <ac:chgData name="Andrea Furtado" userId="54379e07f441a9af" providerId="LiveId" clId="{C12CDDBB-481A-4E54-A831-E7C4F0F712AA}" dt="2024-06-23T15:48:59.643" v="2451" actId="1038"/>
          <ac:spMkLst>
            <pc:docMk/>
            <pc:sldMk cId="2544604386" sldId="327"/>
            <ac:spMk id="19" creationId="{4F51EC8C-860B-2213-64CE-06FDF015E7F0}"/>
          </ac:spMkLst>
        </pc:spChg>
        <pc:spChg chg="add del mod">
          <ac:chgData name="Andrea Furtado" userId="54379e07f441a9af" providerId="LiveId" clId="{C12CDDBB-481A-4E54-A831-E7C4F0F712AA}" dt="2024-06-23T18:04:41.220" v="3097" actId="478"/>
          <ac:spMkLst>
            <pc:docMk/>
            <pc:sldMk cId="2544604386" sldId="327"/>
            <ac:spMk id="21" creationId="{3539BAA5-D083-BD7E-82E3-5B93C9DE47A4}"/>
          </ac:spMkLst>
        </pc:spChg>
        <pc:spChg chg="mod">
          <ac:chgData name="Andrea Furtado" userId="54379e07f441a9af" providerId="LiveId" clId="{C12CDDBB-481A-4E54-A831-E7C4F0F712AA}" dt="2024-06-27T17:28:43.027" v="10936" actId="14100"/>
          <ac:spMkLst>
            <pc:docMk/>
            <pc:sldMk cId="2544604386" sldId="327"/>
            <ac:spMk id="198" creationId="{00000000-0000-0000-0000-000000000000}"/>
          </ac:spMkLst>
        </pc:spChg>
        <pc:spChg chg="mod topLvl">
          <ac:chgData name="Andrea Furtado" userId="54379e07f441a9af" providerId="LiveId" clId="{C12CDDBB-481A-4E54-A831-E7C4F0F712AA}" dt="2024-06-23T15:48:59.643" v="2451" actId="1038"/>
          <ac:spMkLst>
            <pc:docMk/>
            <pc:sldMk cId="2544604386" sldId="327"/>
            <ac:spMk id="205" creationId="{00000000-0000-0000-0000-000000000000}"/>
          </ac:spMkLst>
        </pc:spChg>
        <pc:spChg chg="mod topLvl">
          <ac:chgData name="Andrea Furtado" userId="54379e07f441a9af" providerId="LiveId" clId="{C12CDDBB-481A-4E54-A831-E7C4F0F712AA}" dt="2024-06-23T15:48:59.643" v="2451" actId="1038"/>
          <ac:spMkLst>
            <pc:docMk/>
            <pc:sldMk cId="2544604386" sldId="327"/>
            <ac:spMk id="207" creationId="{00000000-0000-0000-0000-000000000000}"/>
          </ac:spMkLst>
        </pc:spChg>
        <pc:spChg chg="add del mod topLvl">
          <ac:chgData name="Andrea Furtado" userId="54379e07f441a9af" providerId="LiveId" clId="{C12CDDBB-481A-4E54-A831-E7C4F0F712AA}" dt="2024-06-23T18:09:48.108" v="3371" actId="478"/>
          <ac:spMkLst>
            <pc:docMk/>
            <pc:sldMk cId="2544604386" sldId="327"/>
            <ac:spMk id="209" creationId="{00000000-0000-0000-0000-000000000000}"/>
          </ac:spMkLst>
        </pc:spChg>
        <pc:spChg chg="mod topLvl">
          <ac:chgData name="Andrea Furtado" userId="54379e07f441a9af" providerId="LiveId" clId="{C12CDDBB-481A-4E54-A831-E7C4F0F712AA}" dt="2024-06-23T18:10:08.713" v="3399" actId="1038"/>
          <ac:spMkLst>
            <pc:docMk/>
            <pc:sldMk cId="2544604386" sldId="327"/>
            <ac:spMk id="211" creationId="{00000000-0000-0000-0000-000000000000}"/>
          </ac:spMkLst>
        </pc:spChg>
        <pc:spChg chg="mod topLvl">
          <ac:chgData name="Andrea Furtado" userId="54379e07f441a9af" providerId="LiveId" clId="{C12CDDBB-481A-4E54-A831-E7C4F0F712AA}" dt="2024-06-23T15:48:59.643" v="2451" actId="1038"/>
          <ac:spMkLst>
            <pc:docMk/>
            <pc:sldMk cId="2544604386" sldId="327"/>
            <ac:spMk id="213" creationId="{00000000-0000-0000-0000-000000000000}"/>
          </ac:spMkLst>
        </pc:spChg>
        <pc:spChg chg="mod topLvl">
          <ac:chgData name="Andrea Furtado" userId="54379e07f441a9af" providerId="LiveId" clId="{C12CDDBB-481A-4E54-A831-E7C4F0F712AA}" dt="2024-06-23T15:48:59.643" v="2451" actId="1038"/>
          <ac:spMkLst>
            <pc:docMk/>
            <pc:sldMk cId="2544604386" sldId="327"/>
            <ac:spMk id="217" creationId="{00000000-0000-0000-0000-000000000000}"/>
          </ac:spMkLst>
        </pc:spChg>
        <pc:spChg chg="mod topLvl">
          <ac:chgData name="Andrea Furtado" userId="54379e07f441a9af" providerId="LiveId" clId="{C12CDDBB-481A-4E54-A831-E7C4F0F712AA}" dt="2024-06-23T18:02:29.978" v="3076" actId="20577"/>
          <ac:spMkLst>
            <pc:docMk/>
            <pc:sldMk cId="2544604386" sldId="327"/>
            <ac:spMk id="218" creationId="{00000000-0000-0000-0000-000000000000}"/>
          </ac:spMkLst>
        </pc:spChg>
        <pc:spChg chg="mod topLvl">
          <ac:chgData name="Andrea Furtado" userId="54379e07f441a9af" providerId="LiveId" clId="{C12CDDBB-481A-4E54-A831-E7C4F0F712AA}" dt="2024-06-23T18:02:53.172" v="3079" actId="20577"/>
          <ac:spMkLst>
            <pc:docMk/>
            <pc:sldMk cId="2544604386" sldId="327"/>
            <ac:spMk id="219" creationId="{00000000-0000-0000-0000-000000000000}"/>
          </ac:spMkLst>
        </pc:spChg>
        <pc:spChg chg="add del mod topLvl">
          <ac:chgData name="Andrea Furtado" userId="54379e07f441a9af" providerId="LiveId" clId="{C12CDDBB-481A-4E54-A831-E7C4F0F712AA}" dt="2024-06-23T18:09:44.463" v="3370" actId="478"/>
          <ac:spMkLst>
            <pc:docMk/>
            <pc:sldMk cId="2544604386" sldId="327"/>
            <ac:spMk id="220" creationId="{00000000-0000-0000-0000-000000000000}"/>
          </ac:spMkLst>
        </pc:spChg>
        <pc:spChg chg="mod topLvl">
          <ac:chgData name="Andrea Furtado" userId="54379e07f441a9af" providerId="LiveId" clId="{C12CDDBB-481A-4E54-A831-E7C4F0F712AA}" dt="2024-06-23T18:10:08.713" v="3399" actId="1038"/>
          <ac:spMkLst>
            <pc:docMk/>
            <pc:sldMk cId="2544604386" sldId="327"/>
            <ac:spMk id="221" creationId="{00000000-0000-0000-0000-000000000000}"/>
          </ac:spMkLst>
        </pc:spChg>
        <pc:spChg chg="mod topLvl">
          <ac:chgData name="Andrea Furtado" userId="54379e07f441a9af" providerId="LiveId" clId="{C12CDDBB-481A-4E54-A831-E7C4F0F712AA}" dt="2024-06-23T18:03:12.099" v="3084" actId="20577"/>
          <ac:spMkLst>
            <pc:docMk/>
            <pc:sldMk cId="2544604386" sldId="327"/>
            <ac:spMk id="222" creationId="{00000000-0000-0000-0000-000000000000}"/>
          </ac:spMkLst>
        </pc:spChg>
        <pc:spChg chg="mod ord topLvl">
          <ac:chgData name="Andrea Furtado" userId="54379e07f441a9af" providerId="LiveId" clId="{C12CDDBB-481A-4E54-A831-E7C4F0F712AA}" dt="2024-06-23T18:03:16.108" v="3085" actId="20577"/>
          <ac:spMkLst>
            <pc:docMk/>
            <pc:sldMk cId="2544604386" sldId="327"/>
            <ac:spMk id="223" creationId="{00000000-0000-0000-0000-000000000000}"/>
          </ac:spMkLst>
        </pc:spChg>
        <pc:spChg chg="mod topLvl">
          <ac:chgData name="Andrea Furtado" userId="54379e07f441a9af" providerId="LiveId" clId="{C12CDDBB-481A-4E54-A831-E7C4F0F712AA}" dt="2024-06-23T15:48:59.643" v="2451" actId="1038"/>
          <ac:spMkLst>
            <pc:docMk/>
            <pc:sldMk cId="2544604386" sldId="327"/>
            <ac:spMk id="227" creationId="{00000000-0000-0000-0000-000000000000}"/>
          </ac:spMkLst>
        </pc:spChg>
        <pc:spChg chg="mod topLvl">
          <ac:chgData name="Andrea Furtado" userId="54379e07f441a9af" providerId="LiveId" clId="{C12CDDBB-481A-4E54-A831-E7C4F0F712AA}" dt="2024-06-23T18:10:31.995" v="3419" actId="1038"/>
          <ac:spMkLst>
            <pc:docMk/>
            <pc:sldMk cId="2544604386" sldId="327"/>
            <ac:spMk id="228" creationId="{00000000-0000-0000-0000-000000000000}"/>
          </ac:spMkLst>
        </pc:spChg>
        <pc:spChg chg="add del mod topLvl">
          <ac:chgData name="Andrea Furtado" userId="54379e07f441a9af" providerId="LiveId" clId="{C12CDDBB-481A-4E54-A831-E7C4F0F712AA}" dt="2024-06-23T18:09:50.334" v="3372" actId="478"/>
          <ac:spMkLst>
            <pc:docMk/>
            <pc:sldMk cId="2544604386" sldId="327"/>
            <ac:spMk id="229" creationId="{00000000-0000-0000-0000-000000000000}"/>
          </ac:spMkLst>
        </pc:spChg>
        <pc:spChg chg="mod topLvl">
          <ac:chgData name="Andrea Furtado" userId="54379e07f441a9af" providerId="LiveId" clId="{C12CDDBB-481A-4E54-A831-E7C4F0F712AA}" dt="2024-06-23T18:10:45.619" v="3422" actId="1076"/>
          <ac:spMkLst>
            <pc:docMk/>
            <pc:sldMk cId="2544604386" sldId="327"/>
            <ac:spMk id="230" creationId="{00000000-0000-0000-0000-000000000000}"/>
          </ac:spMkLst>
        </pc:spChg>
        <pc:spChg chg="mod topLvl">
          <ac:chgData name="Andrea Furtado" userId="54379e07f441a9af" providerId="LiveId" clId="{C12CDDBB-481A-4E54-A831-E7C4F0F712AA}" dt="2024-06-23T15:48:59.643" v="2451" actId="1038"/>
          <ac:spMkLst>
            <pc:docMk/>
            <pc:sldMk cId="2544604386" sldId="327"/>
            <ac:spMk id="231" creationId="{00000000-0000-0000-0000-000000000000}"/>
          </ac:spMkLst>
        </pc:spChg>
        <pc:grpChg chg="del">
          <ac:chgData name="Andrea Furtado" userId="54379e07f441a9af" providerId="LiveId" clId="{C12CDDBB-481A-4E54-A831-E7C4F0F712AA}" dt="2024-06-23T15:07:09.171" v="2141" actId="165"/>
          <ac:grpSpMkLst>
            <pc:docMk/>
            <pc:sldMk cId="2544604386" sldId="327"/>
            <ac:grpSpMk id="203" creationId="{00000000-0000-0000-0000-000000000000}"/>
          </ac:grpSpMkLst>
        </pc:grpChg>
        <pc:grpChg chg="del mod topLvl">
          <ac:chgData name="Andrea Furtado" userId="54379e07f441a9af" providerId="LiveId" clId="{C12CDDBB-481A-4E54-A831-E7C4F0F712AA}" dt="2024-06-23T15:07:14.368" v="2142" actId="165"/>
          <ac:grpSpMkLst>
            <pc:docMk/>
            <pc:sldMk cId="2544604386" sldId="327"/>
            <ac:grpSpMk id="204" creationId="{00000000-0000-0000-0000-000000000000}"/>
          </ac:grpSpMkLst>
        </pc:grpChg>
        <pc:grpChg chg="del mod topLvl">
          <ac:chgData name="Andrea Furtado" userId="54379e07f441a9af" providerId="LiveId" clId="{C12CDDBB-481A-4E54-A831-E7C4F0F712AA}" dt="2024-06-23T15:07:21.296" v="2143" actId="165"/>
          <ac:grpSpMkLst>
            <pc:docMk/>
            <pc:sldMk cId="2544604386" sldId="327"/>
            <ac:grpSpMk id="206" creationId="{00000000-0000-0000-0000-000000000000}"/>
          </ac:grpSpMkLst>
        </pc:grpChg>
        <pc:grpChg chg="del mod topLvl">
          <ac:chgData name="Andrea Furtado" userId="54379e07f441a9af" providerId="LiveId" clId="{C12CDDBB-481A-4E54-A831-E7C4F0F712AA}" dt="2024-06-23T15:07:25.545" v="2144" actId="165"/>
          <ac:grpSpMkLst>
            <pc:docMk/>
            <pc:sldMk cId="2544604386" sldId="327"/>
            <ac:grpSpMk id="208" creationId="{00000000-0000-0000-0000-000000000000}"/>
          </ac:grpSpMkLst>
        </pc:grpChg>
        <pc:grpChg chg="del mod topLvl">
          <ac:chgData name="Andrea Furtado" userId="54379e07f441a9af" providerId="LiveId" clId="{C12CDDBB-481A-4E54-A831-E7C4F0F712AA}" dt="2024-06-23T15:07:30.355" v="2145" actId="165"/>
          <ac:grpSpMkLst>
            <pc:docMk/>
            <pc:sldMk cId="2544604386" sldId="327"/>
            <ac:grpSpMk id="210" creationId="{00000000-0000-0000-0000-000000000000}"/>
          </ac:grpSpMkLst>
        </pc:grpChg>
        <pc:grpChg chg="del mod topLvl">
          <ac:chgData name="Andrea Furtado" userId="54379e07f441a9af" providerId="LiveId" clId="{C12CDDBB-481A-4E54-A831-E7C4F0F712AA}" dt="2024-06-23T15:07:35.348" v="2146" actId="165"/>
          <ac:grpSpMkLst>
            <pc:docMk/>
            <pc:sldMk cId="2544604386" sldId="327"/>
            <ac:grpSpMk id="212" creationId="{00000000-0000-0000-0000-000000000000}"/>
          </ac:grpSpMkLst>
        </pc:grpChg>
        <pc:grpChg chg="del mod topLvl">
          <ac:chgData name="Andrea Furtado" userId="54379e07f441a9af" providerId="LiveId" clId="{C12CDDBB-481A-4E54-A831-E7C4F0F712AA}" dt="2024-06-23T15:07:39.930" v="2147" actId="165"/>
          <ac:grpSpMkLst>
            <pc:docMk/>
            <pc:sldMk cId="2544604386" sldId="327"/>
            <ac:grpSpMk id="214" creationId="{00000000-0000-0000-0000-000000000000}"/>
          </ac:grpSpMkLst>
        </pc:grpChg>
        <pc:cxnChg chg="add mod">
          <ac:chgData name="Andrea Furtado" userId="54379e07f441a9af" providerId="LiveId" clId="{C12CDDBB-481A-4E54-A831-E7C4F0F712AA}" dt="2024-06-23T15:48:59.643" v="2451" actId="1038"/>
          <ac:cxnSpMkLst>
            <pc:docMk/>
            <pc:sldMk cId="2544604386" sldId="327"/>
            <ac:cxnSpMk id="10" creationId="{301F9B62-3096-3A07-BB20-76F1D9B302DD}"/>
          </ac:cxnSpMkLst>
        </pc:cxnChg>
        <pc:cxnChg chg="add mod">
          <ac:chgData name="Andrea Furtado" userId="54379e07f441a9af" providerId="LiveId" clId="{C12CDDBB-481A-4E54-A831-E7C4F0F712AA}" dt="2024-06-23T15:48:59.643" v="2451" actId="1038"/>
          <ac:cxnSpMkLst>
            <pc:docMk/>
            <pc:sldMk cId="2544604386" sldId="327"/>
            <ac:cxnSpMk id="11" creationId="{B200412C-B267-C041-C16B-729A076DAD00}"/>
          </ac:cxnSpMkLst>
        </pc:cxnChg>
        <pc:cxnChg chg="add mod">
          <ac:chgData name="Andrea Furtado" userId="54379e07f441a9af" providerId="LiveId" clId="{C12CDDBB-481A-4E54-A831-E7C4F0F712AA}" dt="2024-06-23T17:54:09.296" v="2895" actId="693"/>
          <ac:cxnSpMkLst>
            <pc:docMk/>
            <pc:sldMk cId="2544604386" sldId="327"/>
            <ac:cxnSpMk id="13" creationId="{0B6C702A-2D57-4CAE-B6B8-D49B1375A987}"/>
          </ac:cxnSpMkLst>
        </pc:cxnChg>
        <pc:cxnChg chg="add del">
          <ac:chgData name="Andrea Furtado" userId="54379e07f441a9af" providerId="LiveId" clId="{C12CDDBB-481A-4E54-A831-E7C4F0F712AA}" dt="2024-06-23T15:13:14.754" v="2233" actId="11529"/>
          <ac:cxnSpMkLst>
            <pc:docMk/>
            <pc:sldMk cId="2544604386" sldId="327"/>
            <ac:cxnSpMk id="15" creationId="{63DA1CE9-166B-2B31-FAF4-FC199CAF3169}"/>
          </ac:cxnSpMkLst>
        </pc:cxnChg>
        <pc:cxnChg chg="add mod">
          <ac:chgData name="Andrea Furtado" userId="54379e07f441a9af" providerId="LiveId" clId="{C12CDDBB-481A-4E54-A831-E7C4F0F712AA}" dt="2024-06-23T15:48:59.643" v="2451" actId="1038"/>
          <ac:cxnSpMkLst>
            <pc:docMk/>
            <pc:sldMk cId="2544604386" sldId="327"/>
            <ac:cxnSpMk id="17" creationId="{3B8F5BF8-98AE-05B0-6735-2B39794FBDDF}"/>
          </ac:cxnSpMkLst>
        </pc:cxnChg>
        <pc:cxnChg chg="add mod">
          <ac:chgData name="Andrea Furtado" userId="54379e07f441a9af" providerId="LiveId" clId="{C12CDDBB-481A-4E54-A831-E7C4F0F712AA}" dt="2024-06-23T17:55:49.480" v="2917"/>
          <ac:cxnSpMkLst>
            <pc:docMk/>
            <pc:sldMk cId="2544604386" sldId="327"/>
            <ac:cxnSpMk id="20" creationId="{3C96E0B5-22D1-2A11-BCF4-5842611B4E41}"/>
          </ac:cxnSpMkLst>
        </pc:cxnChg>
        <pc:cxnChg chg="mod topLvl">
          <ac:chgData name="Andrea Furtado" userId="54379e07f441a9af" providerId="LiveId" clId="{C12CDDBB-481A-4E54-A831-E7C4F0F712AA}" dt="2024-06-23T17:54:16.018" v="2896" actId="693"/>
          <ac:cxnSpMkLst>
            <pc:docMk/>
            <pc:sldMk cId="2544604386" sldId="327"/>
            <ac:cxnSpMk id="215" creationId="{00000000-0000-0000-0000-000000000000}"/>
          </ac:cxnSpMkLst>
        </pc:cxnChg>
        <pc:cxnChg chg="mod topLvl">
          <ac:chgData name="Andrea Furtado" userId="54379e07f441a9af" providerId="LiveId" clId="{C12CDDBB-481A-4E54-A831-E7C4F0F712AA}" dt="2024-06-23T15:48:59.643" v="2451" actId="1038"/>
          <ac:cxnSpMkLst>
            <pc:docMk/>
            <pc:sldMk cId="2544604386" sldId="327"/>
            <ac:cxnSpMk id="216" creationId="{00000000-0000-0000-0000-000000000000}"/>
          </ac:cxnSpMkLst>
        </pc:cxnChg>
        <pc:cxnChg chg="mod topLvl">
          <ac:chgData name="Andrea Furtado" userId="54379e07f441a9af" providerId="LiveId" clId="{C12CDDBB-481A-4E54-A831-E7C4F0F712AA}" dt="2024-06-23T15:48:59.643" v="2451" actId="1038"/>
          <ac:cxnSpMkLst>
            <pc:docMk/>
            <pc:sldMk cId="2544604386" sldId="327"/>
            <ac:cxnSpMk id="224" creationId="{00000000-0000-0000-0000-000000000000}"/>
          </ac:cxnSpMkLst>
        </pc:cxnChg>
        <pc:cxnChg chg="mod topLvl">
          <ac:chgData name="Andrea Furtado" userId="54379e07f441a9af" providerId="LiveId" clId="{C12CDDBB-481A-4E54-A831-E7C4F0F712AA}" dt="2024-06-23T18:10:08.713" v="3399" actId="1038"/>
          <ac:cxnSpMkLst>
            <pc:docMk/>
            <pc:sldMk cId="2544604386" sldId="327"/>
            <ac:cxnSpMk id="225" creationId="{00000000-0000-0000-0000-000000000000}"/>
          </ac:cxnSpMkLst>
        </pc:cxnChg>
        <pc:cxnChg chg="add del mod topLvl">
          <ac:chgData name="Andrea Furtado" userId="54379e07f441a9af" providerId="LiveId" clId="{C12CDDBB-481A-4E54-A831-E7C4F0F712AA}" dt="2024-06-23T18:09:44.463" v="3370" actId="478"/>
          <ac:cxnSpMkLst>
            <pc:docMk/>
            <pc:sldMk cId="2544604386" sldId="327"/>
            <ac:cxnSpMk id="226" creationId="{00000000-0000-0000-0000-000000000000}"/>
          </ac:cxnSpMkLst>
        </pc:cxnChg>
      </pc:sldChg>
      <pc:sldChg chg="addSp delSp modSp add del mod modTransition">
        <pc:chgData name="Andrea Furtado" userId="54379e07f441a9af" providerId="LiveId" clId="{C12CDDBB-481A-4E54-A831-E7C4F0F712AA}" dt="2024-06-23T18:29:30.960" v="4174" actId="47"/>
        <pc:sldMkLst>
          <pc:docMk/>
          <pc:sldMk cId="1883853706" sldId="328"/>
        </pc:sldMkLst>
        <pc:spChg chg="add mod">
          <ac:chgData name="Andrea Furtado" userId="54379e07f441a9af" providerId="LiveId" clId="{C12CDDBB-481A-4E54-A831-E7C4F0F712AA}" dt="2024-06-23T17:55:22.266" v="2916" actId="1038"/>
          <ac:spMkLst>
            <pc:docMk/>
            <pc:sldMk cId="1883853706" sldId="328"/>
            <ac:spMk id="2" creationId="{D238489B-9ABA-5134-4F89-3AE8D8297C72}"/>
          </ac:spMkLst>
        </pc:spChg>
        <pc:spChg chg="add mod">
          <ac:chgData name="Andrea Furtado" userId="54379e07f441a9af" providerId="LiveId" clId="{C12CDDBB-481A-4E54-A831-E7C4F0F712AA}" dt="2024-06-23T18:07:05.459" v="3223" actId="1035"/>
          <ac:spMkLst>
            <pc:docMk/>
            <pc:sldMk cId="1883853706" sldId="328"/>
            <ac:spMk id="3" creationId="{FD4DDA28-D37C-C3DE-A447-4D136EC21254}"/>
          </ac:spMkLst>
        </pc:spChg>
        <pc:spChg chg="del">
          <ac:chgData name="Andrea Furtado" userId="54379e07f441a9af" providerId="LiveId" clId="{C12CDDBB-481A-4E54-A831-E7C4F0F712AA}" dt="2024-06-23T17:41:21.453" v="2468" actId="478"/>
          <ac:spMkLst>
            <pc:docMk/>
            <pc:sldMk cId="1883853706" sldId="328"/>
            <ac:spMk id="8" creationId="{D146F831-CC5F-C3EB-CF3A-C89A5989D598}"/>
          </ac:spMkLst>
        </pc:spChg>
        <pc:spChg chg="del">
          <ac:chgData name="Andrea Furtado" userId="54379e07f441a9af" providerId="LiveId" clId="{C12CDDBB-481A-4E54-A831-E7C4F0F712AA}" dt="2024-06-23T17:41:21.453" v="2468" actId="478"/>
          <ac:spMkLst>
            <pc:docMk/>
            <pc:sldMk cId="1883853706" sldId="328"/>
            <ac:spMk id="12" creationId="{B55FED52-1999-7FE2-867C-49B46F8F544C}"/>
          </ac:spMkLst>
        </pc:spChg>
        <pc:spChg chg="del">
          <ac:chgData name="Andrea Furtado" userId="54379e07f441a9af" providerId="LiveId" clId="{C12CDDBB-481A-4E54-A831-E7C4F0F712AA}" dt="2024-06-23T17:41:21.453" v="2468" actId="478"/>
          <ac:spMkLst>
            <pc:docMk/>
            <pc:sldMk cId="1883853706" sldId="328"/>
            <ac:spMk id="18" creationId="{D3423731-0692-2344-642B-59005EDB0119}"/>
          </ac:spMkLst>
        </pc:spChg>
        <pc:spChg chg="del">
          <ac:chgData name="Andrea Furtado" userId="54379e07f441a9af" providerId="LiveId" clId="{C12CDDBB-481A-4E54-A831-E7C4F0F712AA}" dt="2024-06-23T17:41:23.901" v="2469" actId="478"/>
          <ac:spMkLst>
            <pc:docMk/>
            <pc:sldMk cId="1883853706" sldId="328"/>
            <ac:spMk id="19" creationId="{4F51EC8C-860B-2213-64CE-06FDF015E7F0}"/>
          </ac:spMkLst>
        </pc:spChg>
        <pc:spChg chg="add del mod">
          <ac:chgData name="Andrea Furtado" userId="54379e07f441a9af" providerId="LiveId" clId="{C12CDDBB-481A-4E54-A831-E7C4F0F712AA}" dt="2024-06-23T17:51:52.524" v="2885" actId="478"/>
          <ac:spMkLst>
            <pc:docMk/>
            <pc:sldMk cId="1883853706" sldId="328"/>
            <ac:spMk id="30" creationId="{9F53BE5C-AD51-F4E4-918C-FE0BF289F847}"/>
          </ac:spMkLst>
        </pc:spChg>
        <pc:spChg chg="add del mod">
          <ac:chgData name="Andrea Furtado" userId="54379e07f441a9af" providerId="LiveId" clId="{C12CDDBB-481A-4E54-A831-E7C4F0F712AA}" dt="2024-06-23T17:51:50.323" v="2884" actId="478"/>
          <ac:spMkLst>
            <pc:docMk/>
            <pc:sldMk cId="1883853706" sldId="328"/>
            <ac:spMk id="31" creationId="{A516D340-4DD0-DC06-065B-CDED68F0DA1E}"/>
          </ac:spMkLst>
        </pc:spChg>
        <pc:spChg chg="add del mod">
          <ac:chgData name="Andrea Furtado" userId="54379e07f441a9af" providerId="LiveId" clId="{C12CDDBB-481A-4E54-A831-E7C4F0F712AA}" dt="2024-06-23T17:51:58.648" v="2887" actId="478"/>
          <ac:spMkLst>
            <pc:docMk/>
            <pc:sldMk cId="1883853706" sldId="328"/>
            <ac:spMk id="32" creationId="{D9B1A56A-E578-2D43-D15D-179AB6557392}"/>
          </ac:spMkLst>
        </pc:spChg>
        <pc:spChg chg="add del mod">
          <ac:chgData name="Andrea Furtado" userId="54379e07f441a9af" providerId="LiveId" clId="{C12CDDBB-481A-4E54-A831-E7C4F0F712AA}" dt="2024-06-23T17:51:56.774" v="2886" actId="478"/>
          <ac:spMkLst>
            <pc:docMk/>
            <pc:sldMk cId="1883853706" sldId="328"/>
            <ac:spMk id="35" creationId="{BEF9CE94-CD85-5630-734A-1099977506CD}"/>
          </ac:spMkLst>
        </pc:spChg>
        <pc:spChg chg="add del mod">
          <ac:chgData name="Andrea Furtado" userId="54379e07f441a9af" providerId="LiveId" clId="{C12CDDBB-481A-4E54-A831-E7C4F0F712AA}" dt="2024-06-23T17:51:56.774" v="2886" actId="478"/>
          <ac:spMkLst>
            <pc:docMk/>
            <pc:sldMk cId="1883853706" sldId="328"/>
            <ac:spMk id="38" creationId="{F56ADC71-C211-B66A-E5C3-FC43418C455A}"/>
          </ac:spMkLst>
        </pc:spChg>
        <pc:spChg chg="add del mod">
          <ac:chgData name="Andrea Furtado" userId="54379e07f441a9af" providerId="LiveId" clId="{C12CDDBB-481A-4E54-A831-E7C4F0F712AA}" dt="2024-06-23T17:51:56.774" v="2886" actId="478"/>
          <ac:spMkLst>
            <pc:docMk/>
            <pc:sldMk cId="1883853706" sldId="328"/>
            <ac:spMk id="39" creationId="{DC5B30C6-082D-5B18-3EBF-1EB7B919F4A8}"/>
          </ac:spMkLst>
        </pc:spChg>
        <pc:spChg chg="add mod">
          <ac:chgData name="Andrea Furtado" userId="54379e07f441a9af" providerId="LiveId" clId="{C12CDDBB-481A-4E54-A831-E7C4F0F712AA}" dt="2024-06-23T18:11:08.102" v="3429" actId="14100"/>
          <ac:spMkLst>
            <pc:docMk/>
            <pc:sldMk cId="1883853706" sldId="328"/>
            <ac:spMk id="43" creationId="{37053E9C-6C7F-1E98-226D-B7E4260488F0}"/>
          </ac:spMkLst>
        </pc:spChg>
        <pc:spChg chg="add mod">
          <ac:chgData name="Andrea Furtado" userId="54379e07f441a9af" providerId="LiveId" clId="{C12CDDBB-481A-4E54-A831-E7C4F0F712AA}" dt="2024-06-23T18:11:04.115" v="3428" actId="14100"/>
          <ac:spMkLst>
            <pc:docMk/>
            <pc:sldMk cId="1883853706" sldId="328"/>
            <ac:spMk id="44" creationId="{5D95FE45-0993-B0FC-B7A7-E5CD5F8B2B78}"/>
          </ac:spMkLst>
        </pc:spChg>
        <pc:spChg chg="add mod">
          <ac:chgData name="Andrea Furtado" userId="54379e07f441a9af" providerId="LiveId" clId="{C12CDDBB-481A-4E54-A831-E7C4F0F712AA}" dt="2024-06-23T17:59:19.772" v="3004" actId="207"/>
          <ac:spMkLst>
            <pc:docMk/>
            <pc:sldMk cId="1883853706" sldId="328"/>
            <ac:spMk id="45" creationId="{3299098B-7C1C-D570-3A0C-C99C2BB8A106}"/>
          </ac:spMkLst>
        </pc:spChg>
        <pc:spChg chg="add mod">
          <ac:chgData name="Andrea Furtado" userId="54379e07f441a9af" providerId="LiveId" clId="{C12CDDBB-481A-4E54-A831-E7C4F0F712AA}" dt="2024-06-23T18:01:03.464" v="3053" actId="1076"/>
          <ac:spMkLst>
            <pc:docMk/>
            <pc:sldMk cId="1883853706" sldId="328"/>
            <ac:spMk id="46" creationId="{8C5C0D82-BD9C-4A93-907E-DDA937DB8F68}"/>
          </ac:spMkLst>
        </pc:spChg>
        <pc:spChg chg="add mod">
          <ac:chgData name="Andrea Furtado" userId="54379e07f441a9af" providerId="LiveId" clId="{C12CDDBB-481A-4E54-A831-E7C4F0F712AA}" dt="2024-06-23T18:00:52.929" v="3045" actId="1076"/>
          <ac:spMkLst>
            <pc:docMk/>
            <pc:sldMk cId="1883853706" sldId="328"/>
            <ac:spMk id="47" creationId="{E3E94DF1-1846-0635-DD5D-18317D3B272D}"/>
          </ac:spMkLst>
        </pc:spChg>
        <pc:spChg chg="add mod">
          <ac:chgData name="Andrea Furtado" userId="54379e07f441a9af" providerId="LiveId" clId="{C12CDDBB-481A-4E54-A831-E7C4F0F712AA}" dt="2024-06-23T18:03:53.097" v="3086"/>
          <ac:spMkLst>
            <pc:docMk/>
            <pc:sldMk cId="1883853706" sldId="328"/>
            <ac:spMk id="48" creationId="{79161AEE-3E5F-735B-1477-41F34C255219}"/>
          </ac:spMkLst>
        </pc:spChg>
        <pc:spChg chg="add mod">
          <ac:chgData name="Andrea Furtado" userId="54379e07f441a9af" providerId="LiveId" clId="{C12CDDBB-481A-4E54-A831-E7C4F0F712AA}" dt="2024-06-23T18:11:38.712" v="3436" actId="1036"/>
          <ac:spMkLst>
            <pc:docMk/>
            <pc:sldMk cId="1883853706" sldId="328"/>
            <ac:spMk id="49" creationId="{674A7769-193F-8485-D555-A3A85410E9C5}"/>
          </ac:spMkLst>
        </pc:spChg>
        <pc:spChg chg="add mod">
          <ac:chgData name="Andrea Furtado" userId="54379e07f441a9af" providerId="LiveId" clId="{C12CDDBB-481A-4E54-A831-E7C4F0F712AA}" dt="2024-06-23T18:11:32.442" v="3430" actId="255"/>
          <ac:spMkLst>
            <pc:docMk/>
            <pc:sldMk cId="1883853706" sldId="328"/>
            <ac:spMk id="50" creationId="{56BBEDC3-0863-783D-01EF-8AC548DF2A26}"/>
          </ac:spMkLst>
        </pc:spChg>
        <pc:spChg chg="add mod">
          <ac:chgData name="Andrea Furtado" userId="54379e07f441a9af" providerId="LiveId" clId="{C12CDDBB-481A-4E54-A831-E7C4F0F712AA}" dt="2024-06-23T18:11:32.442" v="3430" actId="255"/>
          <ac:spMkLst>
            <pc:docMk/>
            <pc:sldMk cId="1883853706" sldId="328"/>
            <ac:spMk id="51" creationId="{B6C358B4-29C5-F50C-2909-D8B6463AE244}"/>
          </ac:spMkLst>
        </pc:spChg>
        <pc:spChg chg="add mod">
          <ac:chgData name="Andrea Furtado" userId="54379e07f441a9af" providerId="LiveId" clId="{C12CDDBB-481A-4E54-A831-E7C4F0F712AA}" dt="2024-06-23T18:11:32.442" v="3430" actId="255"/>
          <ac:spMkLst>
            <pc:docMk/>
            <pc:sldMk cId="1883853706" sldId="328"/>
            <ac:spMk id="52" creationId="{0941D61A-EB13-9151-890E-5999AD7F67FF}"/>
          </ac:spMkLst>
        </pc:spChg>
        <pc:spChg chg="add mod">
          <ac:chgData name="Andrea Furtado" userId="54379e07f441a9af" providerId="LiveId" clId="{C12CDDBB-481A-4E54-A831-E7C4F0F712AA}" dt="2024-06-23T18:11:32.442" v="3430" actId="255"/>
          <ac:spMkLst>
            <pc:docMk/>
            <pc:sldMk cId="1883853706" sldId="328"/>
            <ac:spMk id="53" creationId="{A2E37DA5-E513-36BD-D03B-0E91859B0748}"/>
          </ac:spMkLst>
        </pc:spChg>
        <pc:spChg chg="add mod">
          <ac:chgData name="Andrea Furtado" userId="54379e07f441a9af" providerId="LiveId" clId="{C12CDDBB-481A-4E54-A831-E7C4F0F712AA}" dt="2024-06-23T18:11:32.442" v="3430" actId="255"/>
          <ac:spMkLst>
            <pc:docMk/>
            <pc:sldMk cId="1883853706" sldId="328"/>
            <ac:spMk id="54" creationId="{9F17EFB7-DA16-DB80-8C68-46049A9751B1}"/>
          </ac:spMkLst>
        </pc:spChg>
        <pc:spChg chg="add del mod">
          <ac:chgData name="Andrea Furtado" userId="54379e07f441a9af" providerId="LiveId" clId="{C12CDDBB-481A-4E54-A831-E7C4F0F712AA}" dt="2024-06-23T18:09:35.629" v="3369" actId="478"/>
          <ac:spMkLst>
            <pc:docMk/>
            <pc:sldMk cId="1883853706" sldId="328"/>
            <ac:spMk id="55" creationId="{DBFAE06F-C49A-1AFF-D059-D94056283E49}"/>
          </ac:spMkLst>
        </pc:spChg>
        <pc:spChg chg="add del mod">
          <ac:chgData name="Andrea Furtado" userId="54379e07f441a9af" providerId="LiveId" clId="{C12CDDBB-481A-4E54-A831-E7C4F0F712AA}" dt="2024-06-23T18:26:38.439" v="4155" actId="207"/>
          <ac:spMkLst>
            <pc:docMk/>
            <pc:sldMk cId="1883853706" sldId="328"/>
            <ac:spMk id="56" creationId="{2190D4E0-C766-75FB-9189-08F8346DD2DA}"/>
          </ac:spMkLst>
        </pc:spChg>
        <pc:spChg chg="add mod">
          <ac:chgData name="Andrea Furtado" userId="54379e07f441a9af" providerId="LiveId" clId="{C12CDDBB-481A-4E54-A831-E7C4F0F712AA}" dt="2024-06-23T18:25:45.564" v="4149" actId="1037"/>
          <ac:spMkLst>
            <pc:docMk/>
            <pc:sldMk cId="1883853706" sldId="328"/>
            <ac:spMk id="62" creationId="{43E267DD-CB65-C418-0713-6C5986CF9082}"/>
          </ac:spMkLst>
        </pc:spChg>
        <pc:spChg chg="add mod">
          <ac:chgData name="Andrea Furtado" userId="54379e07f441a9af" providerId="LiveId" clId="{C12CDDBB-481A-4E54-A831-E7C4F0F712AA}" dt="2024-06-23T18:25:45.564" v="4149" actId="1037"/>
          <ac:spMkLst>
            <pc:docMk/>
            <pc:sldMk cId="1883853706" sldId="328"/>
            <ac:spMk id="63" creationId="{C28CC861-4BFE-CDA1-92A0-970146BF856E}"/>
          </ac:spMkLst>
        </pc:spChg>
        <pc:spChg chg="add mod">
          <ac:chgData name="Andrea Furtado" userId="54379e07f441a9af" providerId="LiveId" clId="{C12CDDBB-481A-4E54-A831-E7C4F0F712AA}" dt="2024-06-23T18:25:45.564" v="4149" actId="1037"/>
          <ac:spMkLst>
            <pc:docMk/>
            <pc:sldMk cId="1883853706" sldId="328"/>
            <ac:spMk id="192" creationId="{46D34857-699A-2D64-30CD-B9BC08F53FE6}"/>
          </ac:spMkLst>
        </pc:spChg>
        <pc:spChg chg="add mod">
          <ac:chgData name="Andrea Furtado" userId="54379e07f441a9af" providerId="LiveId" clId="{C12CDDBB-481A-4E54-A831-E7C4F0F712AA}" dt="2024-06-23T18:25:45.564" v="4149" actId="1037"/>
          <ac:spMkLst>
            <pc:docMk/>
            <pc:sldMk cId="1883853706" sldId="328"/>
            <ac:spMk id="193" creationId="{53BE0BF4-A6D9-DF99-9228-34C6D360FB6E}"/>
          </ac:spMkLst>
        </pc:spChg>
        <pc:spChg chg="add mod">
          <ac:chgData name="Andrea Furtado" userId="54379e07f441a9af" providerId="LiveId" clId="{C12CDDBB-481A-4E54-A831-E7C4F0F712AA}" dt="2024-06-23T18:25:45.564" v="4149" actId="1037"/>
          <ac:spMkLst>
            <pc:docMk/>
            <pc:sldMk cId="1883853706" sldId="328"/>
            <ac:spMk id="194" creationId="{5FBD2AAB-3283-BB6B-8778-965E35DDE6D7}"/>
          </ac:spMkLst>
        </pc:spChg>
        <pc:spChg chg="add mod">
          <ac:chgData name="Andrea Furtado" userId="54379e07f441a9af" providerId="LiveId" clId="{C12CDDBB-481A-4E54-A831-E7C4F0F712AA}" dt="2024-06-23T18:25:45.564" v="4149" actId="1037"/>
          <ac:spMkLst>
            <pc:docMk/>
            <pc:sldMk cId="1883853706" sldId="328"/>
            <ac:spMk id="195" creationId="{00F3F830-7164-9945-E56D-89C268A2DB76}"/>
          </ac:spMkLst>
        </pc:spChg>
        <pc:spChg chg="add mod">
          <ac:chgData name="Andrea Furtado" userId="54379e07f441a9af" providerId="LiveId" clId="{C12CDDBB-481A-4E54-A831-E7C4F0F712AA}" dt="2024-06-23T18:25:45.564" v="4149" actId="1037"/>
          <ac:spMkLst>
            <pc:docMk/>
            <pc:sldMk cId="1883853706" sldId="328"/>
            <ac:spMk id="196" creationId="{6636B13C-F28F-C9C9-752F-68BC8F62965A}"/>
          </ac:spMkLst>
        </pc:spChg>
        <pc:spChg chg="add mod">
          <ac:chgData name="Andrea Furtado" userId="54379e07f441a9af" providerId="LiveId" clId="{C12CDDBB-481A-4E54-A831-E7C4F0F712AA}" dt="2024-06-23T18:26:49.493" v="4156" actId="207"/>
          <ac:spMkLst>
            <pc:docMk/>
            <pc:sldMk cId="1883853706" sldId="328"/>
            <ac:spMk id="197" creationId="{58C449AF-41E2-0158-5D30-B5D4C39B4070}"/>
          </ac:spMkLst>
        </pc:spChg>
        <pc:spChg chg="mod">
          <ac:chgData name="Andrea Furtado" userId="54379e07f441a9af" providerId="LiveId" clId="{C12CDDBB-481A-4E54-A831-E7C4F0F712AA}" dt="2024-06-23T17:39:51.811" v="2467" actId="20577"/>
          <ac:spMkLst>
            <pc:docMk/>
            <pc:sldMk cId="1883853706" sldId="328"/>
            <ac:spMk id="198" creationId="{00000000-0000-0000-0000-000000000000}"/>
          </ac:spMkLst>
        </pc:spChg>
        <pc:spChg chg="add mod">
          <ac:chgData name="Andrea Furtado" userId="54379e07f441a9af" providerId="LiveId" clId="{C12CDDBB-481A-4E54-A831-E7C4F0F712AA}" dt="2024-06-23T18:25:49.529" v="4151" actId="1037"/>
          <ac:spMkLst>
            <pc:docMk/>
            <pc:sldMk cId="1883853706" sldId="328"/>
            <ac:spMk id="201" creationId="{39EFDB91-795C-F86C-514B-AB0B830BCD82}"/>
          </ac:spMkLst>
        </pc:spChg>
        <pc:spChg chg="add mod">
          <ac:chgData name="Andrea Furtado" userId="54379e07f441a9af" providerId="LiveId" clId="{C12CDDBB-481A-4E54-A831-E7C4F0F712AA}" dt="2024-06-23T18:25:49.529" v="4151" actId="1037"/>
          <ac:spMkLst>
            <pc:docMk/>
            <pc:sldMk cId="1883853706" sldId="328"/>
            <ac:spMk id="202" creationId="{860C0239-DEA0-1337-2082-02C8A62683A4}"/>
          </ac:spMkLst>
        </pc:spChg>
        <pc:spChg chg="add mod">
          <ac:chgData name="Andrea Furtado" userId="54379e07f441a9af" providerId="LiveId" clId="{C12CDDBB-481A-4E54-A831-E7C4F0F712AA}" dt="2024-06-23T18:27:09.612" v="4159" actId="113"/>
          <ac:spMkLst>
            <pc:docMk/>
            <pc:sldMk cId="1883853706" sldId="328"/>
            <ac:spMk id="203" creationId="{7F6D1315-BC98-6A8C-6172-9851AC1E03E7}"/>
          </ac:spMkLst>
        </pc:spChg>
        <pc:spChg chg="add del mod">
          <ac:chgData name="Andrea Furtado" userId="54379e07f441a9af" providerId="LiveId" clId="{C12CDDBB-481A-4E54-A831-E7C4F0F712AA}" dt="2024-06-23T18:24:18.541" v="4007" actId="478"/>
          <ac:spMkLst>
            <pc:docMk/>
            <pc:sldMk cId="1883853706" sldId="328"/>
            <ac:spMk id="204" creationId="{0F9D7047-6EA4-5E0C-ED39-6A4BA14A47A2}"/>
          </ac:spMkLst>
        </pc:spChg>
        <pc:spChg chg="add del mod">
          <ac:chgData name="Andrea Furtado" userId="54379e07f441a9af" providerId="LiveId" clId="{C12CDDBB-481A-4E54-A831-E7C4F0F712AA}" dt="2024-06-23T18:24:18.541" v="4007" actId="478"/>
          <ac:spMkLst>
            <pc:docMk/>
            <pc:sldMk cId="1883853706" sldId="328"/>
            <ac:spMk id="206" creationId="{486401E8-5380-BC24-6336-0F6388F9FB16}"/>
          </ac:spMkLst>
        </pc:spChg>
        <pc:spChg chg="mod">
          <ac:chgData name="Andrea Furtado" userId="54379e07f441a9af" providerId="LiveId" clId="{C12CDDBB-481A-4E54-A831-E7C4F0F712AA}" dt="2024-06-23T17:44:00.109" v="2593" actId="1037"/>
          <ac:spMkLst>
            <pc:docMk/>
            <pc:sldMk cId="1883853706" sldId="328"/>
            <ac:spMk id="207" creationId="{00000000-0000-0000-0000-000000000000}"/>
          </ac:spMkLst>
        </pc:spChg>
        <pc:spChg chg="add del mod">
          <ac:chgData name="Andrea Furtado" userId="54379e07f441a9af" providerId="LiveId" clId="{C12CDDBB-481A-4E54-A831-E7C4F0F712AA}" dt="2024-06-23T18:24:18.541" v="4007" actId="478"/>
          <ac:spMkLst>
            <pc:docMk/>
            <pc:sldMk cId="1883853706" sldId="328"/>
            <ac:spMk id="208" creationId="{A4A2E2E7-D9DA-C1C4-57CF-AF314542761B}"/>
          </ac:spMkLst>
        </pc:spChg>
        <pc:spChg chg="add del mod">
          <ac:chgData name="Andrea Furtado" userId="54379e07f441a9af" providerId="LiveId" clId="{C12CDDBB-481A-4E54-A831-E7C4F0F712AA}" dt="2024-06-23T18:09:35.629" v="3369" actId="478"/>
          <ac:spMkLst>
            <pc:docMk/>
            <pc:sldMk cId="1883853706" sldId="328"/>
            <ac:spMk id="209" creationId="{00000000-0000-0000-0000-000000000000}"/>
          </ac:spMkLst>
        </pc:spChg>
        <pc:spChg chg="add del mod">
          <ac:chgData name="Andrea Furtado" userId="54379e07f441a9af" providerId="LiveId" clId="{C12CDDBB-481A-4E54-A831-E7C4F0F712AA}" dt="2024-06-23T18:24:18.541" v="4007" actId="478"/>
          <ac:spMkLst>
            <pc:docMk/>
            <pc:sldMk cId="1883853706" sldId="328"/>
            <ac:spMk id="210" creationId="{DDDABED3-BC23-A8BD-6AF0-A1A6F4C33BCD}"/>
          </ac:spMkLst>
        </pc:spChg>
        <pc:spChg chg="mod">
          <ac:chgData name="Andrea Furtado" userId="54379e07f441a9af" providerId="LiveId" clId="{C12CDDBB-481A-4E54-A831-E7C4F0F712AA}" dt="2024-06-23T18:09:25.125" v="3368" actId="1038"/>
          <ac:spMkLst>
            <pc:docMk/>
            <pc:sldMk cId="1883853706" sldId="328"/>
            <ac:spMk id="211" creationId="{00000000-0000-0000-0000-000000000000}"/>
          </ac:spMkLst>
        </pc:spChg>
        <pc:spChg chg="mod">
          <ac:chgData name="Andrea Furtado" userId="54379e07f441a9af" providerId="LiveId" clId="{C12CDDBB-481A-4E54-A831-E7C4F0F712AA}" dt="2024-06-23T17:46:44.658" v="2748" actId="1037"/>
          <ac:spMkLst>
            <pc:docMk/>
            <pc:sldMk cId="1883853706" sldId="328"/>
            <ac:spMk id="213" creationId="{00000000-0000-0000-0000-000000000000}"/>
          </ac:spMkLst>
        </pc:spChg>
        <pc:spChg chg="add mod">
          <ac:chgData name="Andrea Furtado" userId="54379e07f441a9af" providerId="LiveId" clId="{C12CDDBB-481A-4E54-A831-E7C4F0F712AA}" dt="2024-06-23T18:27:03.894" v="4158" actId="113"/>
          <ac:spMkLst>
            <pc:docMk/>
            <pc:sldMk cId="1883853706" sldId="328"/>
            <ac:spMk id="214" creationId="{5A1D8A93-3841-10FA-AD6C-B45F7D1E52B0}"/>
          </ac:spMkLst>
        </pc:spChg>
        <pc:spChg chg="mod">
          <ac:chgData name="Andrea Furtado" userId="54379e07f441a9af" providerId="LiveId" clId="{C12CDDBB-481A-4E54-A831-E7C4F0F712AA}" dt="2024-06-23T18:07:05.459" v="3223" actId="1035"/>
          <ac:spMkLst>
            <pc:docMk/>
            <pc:sldMk cId="1883853706" sldId="328"/>
            <ac:spMk id="218" creationId="{00000000-0000-0000-0000-000000000000}"/>
          </ac:spMkLst>
        </pc:spChg>
        <pc:spChg chg="mod">
          <ac:chgData name="Andrea Furtado" userId="54379e07f441a9af" providerId="LiveId" clId="{C12CDDBB-481A-4E54-A831-E7C4F0F712AA}" dt="2024-06-23T18:07:05.459" v="3223" actId="1035"/>
          <ac:spMkLst>
            <pc:docMk/>
            <pc:sldMk cId="1883853706" sldId="328"/>
            <ac:spMk id="219" creationId="{00000000-0000-0000-0000-000000000000}"/>
          </ac:spMkLst>
        </pc:spChg>
        <pc:spChg chg="add del mod">
          <ac:chgData name="Andrea Furtado" userId="54379e07f441a9af" providerId="LiveId" clId="{C12CDDBB-481A-4E54-A831-E7C4F0F712AA}" dt="2024-06-23T18:09:35.629" v="3369" actId="478"/>
          <ac:spMkLst>
            <pc:docMk/>
            <pc:sldMk cId="1883853706" sldId="328"/>
            <ac:spMk id="220" creationId="{00000000-0000-0000-0000-000000000000}"/>
          </ac:spMkLst>
        </pc:spChg>
        <pc:spChg chg="mod">
          <ac:chgData name="Andrea Furtado" userId="54379e07f441a9af" providerId="LiveId" clId="{C12CDDBB-481A-4E54-A831-E7C4F0F712AA}" dt="2024-06-23T18:09:25.125" v="3368" actId="1038"/>
          <ac:spMkLst>
            <pc:docMk/>
            <pc:sldMk cId="1883853706" sldId="328"/>
            <ac:spMk id="221" creationId="{00000000-0000-0000-0000-000000000000}"/>
          </ac:spMkLst>
        </pc:spChg>
        <pc:spChg chg="mod">
          <ac:chgData name="Andrea Furtado" userId="54379e07f441a9af" providerId="LiveId" clId="{C12CDDBB-481A-4E54-A831-E7C4F0F712AA}" dt="2024-06-23T18:07:05.459" v="3223" actId="1035"/>
          <ac:spMkLst>
            <pc:docMk/>
            <pc:sldMk cId="1883853706" sldId="328"/>
            <ac:spMk id="222" creationId="{00000000-0000-0000-0000-000000000000}"/>
          </ac:spMkLst>
        </pc:spChg>
        <pc:spChg chg="mod">
          <ac:chgData name="Andrea Furtado" userId="54379e07f441a9af" providerId="LiveId" clId="{C12CDDBB-481A-4E54-A831-E7C4F0F712AA}" dt="2024-06-23T18:07:05.459" v="3223" actId="1035"/>
          <ac:spMkLst>
            <pc:docMk/>
            <pc:sldMk cId="1883853706" sldId="328"/>
            <ac:spMk id="223" creationId="{00000000-0000-0000-0000-000000000000}"/>
          </ac:spMkLst>
        </pc:spChg>
        <pc:spChg chg="del">
          <ac:chgData name="Andrea Furtado" userId="54379e07f441a9af" providerId="LiveId" clId="{C12CDDBB-481A-4E54-A831-E7C4F0F712AA}" dt="2024-06-23T17:41:44.662" v="2472" actId="478"/>
          <ac:spMkLst>
            <pc:docMk/>
            <pc:sldMk cId="1883853706" sldId="328"/>
            <ac:spMk id="227" creationId="{00000000-0000-0000-0000-000000000000}"/>
          </ac:spMkLst>
        </pc:spChg>
        <pc:spChg chg="del">
          <ac:chgData name="Andrea Furtado" userId="54379e07f441a9af" providerId="LiveId" clId="{C12CDDBB-481A-4E54-A831-E7C4F0F712AA}" dt="2024-06-23T17:41:42.236" v="2471" actId="478"/>
          <ac:spMkLst>
            <pc:docMk/>
            <pc:sldMk cId="1883853706" sldId="328"/>
            <ac:spMk id="228" creationId="{00000000-0000-0000-0000-000000000000}"/>
          </ac:spMkLst>
        </pc:spChg>
        <pc:spChg chg="del">
          <ac:chgData name="Andrea Furtado" userId="54379e07f441a9af" providerId="LiveId" clId="{C12CDDBB-481A-4E54-A831-E7C4F0F712AA}" dt="2024-06-23T17:41:38.855" v="2470" actId="478"/>
          <ac:spMkLst>
            <pc:docMk/>
            <pc:sldMk cId="1883853706" sldId="328"/>
            <ac:spMk id="229" creationId="{00000000-0000-0000-0000-000000000000}"/>
          </ac:spMkLst>
        </pc:spChg>
        <pc:spChg chg="del">
          <ac:chgData name="Andrea Furtado" userId="54379e07f441a9af" providerId="LiveId" clId="{C12CDDBB-481A-4E54-A831-E7C4F0F712AA}" dt="2024-06-23T17:41:21.453" v="2468" actId="478"/>
          <ac:spMkLst>
            <pc:docMk/>
            <pc:sldMk cId="1883853706" sldId="328"/>
            <ac:spMk id="230" creationId="{00000000-0000-0000-0000-000000000000}"/>
          </ac:spMkLst>
        </pc:spChg>
        <pc:spChg chg="mod">
          <ac:chgData name="Andrea Furtado" userId="54379e07f441a9af" providerId="LiveId" clId="{C12CDDBB-481A-4E54-A831-E7C4F0F712AA}" dt="2024-06-23T17:47:23.623" v="2776" actId="1037"/>
          <ac:spMkLst>
            <pc:docMk/>
            <pc:sldMk cId="1883853706" sldId="328"/>
            <ac:spMk id="231" creationId="{00000000-0000-0000-0000-000000000000}"/>
          </ac:spMkLst>
        </pc:spChg>
        <pc:cxnChg chg="add del mod">
          <ac:chgData name="Andrea Furtado" userId="54379e07f441a9af" providerId="LiveId" clId="{C12CDDBB-481A-4E54-A831-E7C4F0F712AA}" dt="2024-06-23T17:49:10.037" v="2853" actId="478"/>
          <ac:cxnSpMkLst>
            <pc:docMk/>
            <pc:sldMk cId="1883853706" sldId="328"/>
            <ac:cxnSpMk id="4" creationId="{6EDDE27F-EE21-C48C-B548-F4BFBB77C145}"/>
          </ac:cxnSpMkLst>
        </pc:cxnChg>
        <pc:cxnChg chg="add del mod">
          <ac:chgData name="Andrea Furtado" userId="54379e07f441a9af" providerId="LiveId" clId="{C12CDDBB-481A-4E54-A831-E7C4F0F712AA}" dt="2024-06-23T17:47:37.983" v="2791" actId="478"/>
          <ac:cxnSpMkLst>
            <pc:docMk/>
            <pc:sldMk cId="1883853706" sldId="328"/>
            <ac:cxnSpMk id="6" creationId="{E5915DA8-782E-2225-C6C9-3C729F7C928E}"/>
          </ac:cxnSpMkLst>
        </pc:cxnChg>
        <pc:cxnChg chg="add mod">
          <ac:chgData name="Andrea Furtado" userId="54379e07f441a9af" providerId="LiveId" clId="{C12CDDBB-481A-4E54-A831-E7C4F0F712AA}" dt="2024-06-23T17:47:47.417" v="2793" actId="1076"/>
          <ac:cxnSpMkLst>
            <pc:docMk/>
            <pc:sldMk cId="1883853706" sldId="328"/>
            <ac:cxnSpMk id="9" creationId="{6CE139F0-95FF-D5D3-E2F7-DB5028C8CFCF}"/>
          </ac:cxnSpMkLst>
        </pc:cxnChg>
        <pc:cxnChg chg="del">
          <ac:chgData name="Andrea Furtado" userId="54379e07f441a9af" providerId="LiveId" clId="{C12CDDBB-481A-4E54-A831-E7C4F0F712AA}" dt="2024-06-23T17:41:38.855" v="2470" actId="478"/>
          <ac:cxnSpMkLst>
            <pc:docMk/>
            <pc:sldMk cId="1883853706" sldId="328"/>
            <ac:cxnSpMk id="10" creationId="{301F9B62-3096-3A07-BB20-76F1D9B302DD}"/>
          </ac:cxnSpMkLst>
        </pc:cxnChg>
        <pc:cxnChg chg="del">
          <ac:chgData name="Andrea Furtado" userId="54379e07f441a9af" providerId="LiveId" clId="{C12CDDBB-481A-4E54-A831-E7C4F0F712AA}" dt="2024-06-23T17:41:38.855" v="2470" actId="478"/>
          <ac:cxnSpMkLst>
            <pc:docMk/>
            <pc:sldMk cId="1883853706" sldId="328"/>
            <ac:cxnSpMk id="11" creationId="{B200412C-B267-C041-C16B-729A076DAD00}"/>
          </ac:cxnSpMkLst>
        </pc:cxnChg>
        <pc:cxnChg chg="del">
          <ac:chgData name="Andrea Furtado" userId="54379e07f441a9af" providerId="LiveId" clId="{C12CDDBB-481A-4E54-A831-E7C4F0F712AA}" dt="2024-06-23T17:41:38.855" v="2470" actId="478"/>
          <ac:cxnSpMkLst>
            <pc:docMk/>
            <pc:sldMk cId="1883853706" sldId="328"/>
            <ac:cxnSpMk id="13" creationId="{0B6C702A-2D57-4CAE-B6B8-D49B1375A987}"/>
          </ac:cxnSpMkLst>
        </pc:cxnChg>
        <pc:cxnChg chg="add mod">
          <ac:chgData name="Andrea Furtado" userId="54379e07f441a9af" providerId="LiveId" clId="{C12CDDBB-481A-4E54-A831-E7C4F0F712AA}" dt="2024-06-23T17:49:08.914" v="2852" actId="1037"/>
          <ac:cxnSpMkLst>
            <pc:docMk/>
            <pc:sldMk cId="1883853706" sldId="328"/>
            <ac:cxnSpMk id="16" creationId="{A8859697-4010-84F9-A790-2CE9F75BFC0D}"/>
          </ac:cxnSpMkLst>
        </pc:cxnChg>
        <pc:cxnChg chg="del">
          <ac:chgData name="Andrea Furtado" userId="54379e07f441a9af" providerId="LiveId" clId="{C12CDDBB-481A-4E54-A831-E7C4F0F712AA}" dt="2024-06-23T17:41:21.453" v="2468" actId="478"/>
          <ac:cxnSpMkLst>
            <pc:docMk/>
            <pc:sldMk cId="1883853706" sldId="328"/>
            <ac:cxnSpMk id="17" creationId="{3B8F5BF8-98AE-05B0-6735-2B39794FBDDF}"/>
          </ac:cxnSpMkLst>
        </pc:cxnChg>
        <pc:cxnChg chg="add del mod ord">
          <ac:chgData name="Andrea Furtado" userId="54379e07f441a9af" providerId="LiveId" clId="{C12CDDBB-481A-4E54-A831-E7C4F0F712AA}" dt="2024-06-23T17:51:17.621" v="2881" actId="478"/>
          <ac:cxnSpMkLst>
            <pc:docMk/>
            <pc:sldMk cId="1883853706" sldId="328"/>
            <ac:cxnSpMk id="20" creationId="{D0FE789A-80A6-90ED-313B-C3B56FC1E85E}"/>
          </ac:cxnSpMkLst>
        </pc:cxnChg>
        <pc:cxnChg chg="add del mod">
          <ac:chgData name="Andrea Furtado" userId="54379e07f441a9af" providerId="LiveId" clId="{C12CDDBB-481A-4E54-A831-E7C4F0F712AA}" dt="2024-06-23T17:51:19.721" v="2882" actId="478"/>
          <ac:cxnSpMkLst>
            <pc:docMk/>
            <pc:sldMk cId="1883853706" sldId="328"/>
            <ac:cxnSpMk id="21" creationId="{6BD1A8ED-7EA0-0A66-7FBE-241084C702A3}"/>
          </ac:cxnSpMkLst>
        </pc:cxnChg>
        <pc:cxnChg chg="add del mod ord">
          <ac:chgData name="Andrea Furtado" userId="54379e07f441a9af" providerId="LiveId" clId="{C12CDDBB-481A-4E54-A831-E7C4F0F712AA}" dt="2024-06-23T17:50:31.226" v="2877" actId="478"/>
          <ac:cxnSpMkLst>
            <pc:docMk/>
            <pc:sldMk cId="1883853706" sldId="328"/>
            <ac:cxnSpMk id="25" creationId="{500D2F86-C0DD-56CE-F945-E7B61B1B4A29}"/>
          </ac:cxnSpMkLst>
        </pc:cxnChg>
        <pc:cxnChg chg="add mod ord">
          <ac:chgData name="Andrea Furtado" userId="54379e07f441a9af" providerId="LiveId" clId="{C12CDDBB-481A-4E54-A831-E7C4F0F712AA}" dt="2024-06-23T17:54:38.952" v="2897" actId="693"/>
          <ac:cxnSpMkLst>
            <pc:docMk/>
            <pc:sldMk cId="1883853706" sldId="328"/>
            <ac:cxnSpMk id="26" creationId="{0F2D503E-FD1C-0885-8522-7DA5AE419665}"/>
          </ac:cxnSpMkLst>
        </pc:cxnChg>
        <pc:cxnChg chg="add del mod">
          <ac:chgData name="Andrea Furtado" userId="54379e07f441a9af" providerId="LiveId" clId="{C12CDDBB-481A-4E54-A831-E7C4F0F712AA}" dt="2024-06-23T17:54:42.337" v="2898" actId="478"/>
          <ac:cxnSpMkLst>
            <pc:docMk/>
            <pc:sldMk cId="1883853706" sldId="328"/>
            <ac:cxnSpMk id="27" creationId="{2C7EF6B2-34E0-0E98-BC3F-5B23DB6AEC99}"/>
          </ac:cxnSpMkLst>
        </pc:cxnChg>
        <pc:cxnChg chg="add del mod">
          <ac:chgData name="Andrea Furtado" userId="54379e07f441a9af" providerId="LiveId" clId="{C12CDDBB-481A-4E54-A831-E7C4F0F712AA}" dt="2024-06-23T17:54:42.337" v="2898" actId="478"/>
          <ac:cxnSpMkLst>
            <pc:docMk/>
            <pc:sldMk cId="1883853706" sldId="328"/>
            <ac:cxnSpMk id="28" creationId="{A5D27CE9-07DC-8E80-C729-548F99CA7F08}"/>
          </ac:cxnSpMkLst>
        </pc:cxnChg>
        <pc:cxnChg chg="add del mod">
          <ac:chgData name="Andrea Furtado" userId="54379e07f441a9af" providerId="LiveId" clId="{C12CDDBB-481A-4E54-A831-E7C4F0F712AA}" dt="2024-06-23T17:53:02.444" v="2894" actId="478"/>
          <ac:cxnSpMkLst>
            <pc:docMk/>
            <pc:sldMk cId="1883853706" sldId="328"/>
            <ac:cxnSpMk id="29" creationId="{44F16A4A-983E-355F-552C-4C2FD5D4AFF6}"/>
          </ac:cxnSpMkLst>
        </pc:cxnChg>
        <pc:cxnChg chg="add del mod">
          <ac:chgData name="Andrea Furtado" userId="54379e07f441a9af" providerId="LiveId" clId="{C12CDDBB-481A-4E54-A831-E7C4F0F712AA}" dt="2024-06-23T17:54:46.161" v="2899" actId="478"/>
          <ac:cxnSpMkLst>
            <pc:docMk/>
            <pc:sldMk cId="1883853706" sldId="328"/>
            <ac:cxnSpMk id="33" creationId="{83F07182-606A-9AF5-EED5-6E035E5D86D6}"/>
          </ac:cxnSpMkLst>
        </pc:cxnChg>
        <pc:cxnChg chg="add del mod">
          <ac:chgData name="Andrea Furtado" userId="54379e07f441a9af" providerId="LiveId" clId="{C12CDDBB-481A-4E54-A831-E7C4F0F712AA}" dt="2024-06-23T17:54:46.161" v="2899" actId="478"/>
          <ac:cxnSpMkLst>
            <pc:docMk/>
            <pc:sldMk cId="1883853706" sldId="328"/>
            <ac:cxnSpMk id="34" creationId="{687AC85C-9D07-74E8-2F0F-221B0C00C552}"/>
          </ac:cxnSpMkLst>
        </pc:cxnChg>
        <pc:cxnChg chg="add mod">
          <ac:chgData name="Andrea Furtado" userId="54379e07f441a9af" providerId="LiveId" clId="{C12CDDBB-481A-4E54-A831-E7C4F0F712AA}" dt="2024-06-23T17:55:00.615" v="2902" actId="1038"/>
          <ac:cxnSpMkLst>
            <pc:docMk/>
            <pc:sldMk cId="1883853706" sldId="328"/>
            <ac:cxnSpMk id="36" creationId="{72D88116-3379-FD9E-3487-FFE35D6A8AEC}"/>
          </ac:cxnSpMkLst>
        </pc:cxnChg>
        <pc:cxnChg chg="add del mod">
          <ac:chgData name="Andrea Furtado" userId="54379e07f441a9af" providerId="LiveId" clId="{C12CDDBB-481A-4E54-A831-E7C4F0F712AA}" dt="2024-06-23T17:52:00.676" v="2888" actId="478"/>
          <ac:cxnSpMkLst>
            <pc:docMk/>
            <pc:sldMk cId="1883853706" sldId="328"/>
            <ac:cxnSpMk id="37" creationId="{008F9196-E568-3AA7-465D-DE55B9D62628}"/>
          </ac:cxnSpMkLst>
        </pc:cxnChg>
        <pc:cxnChg chg="add mod ord">
          <ac:chgData name="Andrea Furtado" userId="54379e07f441a9af" providerId="LiveId" clId="{C12CDDBB-481A-4E54-A831-E7C4F0F712AA}" dt="2024-06-23T17:55:16.790" v="2912" actId="167"/>
          <ac:cxnSpMkLst>
            <pc:docMk/>
            <pc:sldMk cId="1883853706" sldId="328"/>
            <ac:cxnSpMk id="42" creationId="{65A72B2C-632D-0D9D-63EA-D620324FA70D}"/>
          </ac:cxnSpMkLst>
        </pc:cxnChg>
        <pc:cxnChg chg="add del mod">
          <ac:chgData name="Andrea Furtado" userId="54379e07f441a9af" providerId="LiveId" clId="{C12CDDBB-481A-4E54-A831-E7C4F0F712AA}" dt="2024-06-23T18:18:43.154" v="3593" actId="478"/>
          <ac:cxnSpMkLst>
            <pc:docMk/>
            <pc:sldMk cId="1883853706" sldId="328"/>
            <ac:cxnSpMk id="58" creationId="{0C8E7BA2-5B99-A5D5-DE8D-DCA4772AEB68}"/>
          </ac:cxnSpMkLst>
        </pc:cxnChg>
        <pc:cxnChg chg="add del mod">
          <ac:chgData name="Andrea Furtado" userId="54379e07f441a9af" providerId="LiveId" clId="{C12CDDBB-481A-4E54-A831-E7C4F0F712AA}" dt="2024-06-23T18:25:45.564" v="4149" actId="1037"/>
          <ac:cxnSpMkLst>
            <pc:docMk/>
            <pc:sldMk cId="1883853706" sldId="328"/>
            <ac:cxnSpMk id="59" creationId="{721E2000-F2A9-AE43-4D2E-84571300EA5A}"/>
          </ac:cxnSpMkLst>
        </pc:cxnChg>
        <pc:cxnChg chg="add mod">
          <ac:chgData name="Andrea Furtado" userId="54379e07f441a9af" providerId="LiveId" clId="{C12CDDBB-481A-4E54-A831-E7C4F0F712AA}" dt="2024-06-23T18:25:49.529" v="4151" actId="1037"/>
          <ac:cxnSpMkLst>
            <pc:docMk/>
            <pc:sldMk cId="1883853706" sldId="328"/>
            <ac:cxnSpMk id="200" creationId="{44854AD3-FAE4-A2FF-4331-2A6108B28CF2}"/>
          </ac:cxnSpMkLst>
        </pc:cxnChg>
        <pc:cxnChg chg="del">
          <ac:chgData name="Andrea Furtado" userId="54379e07f441a9af" providerId="LiveId" clId="{C12CDDBB-481A-4E54-A831-E7C4F0F712AA}" dt="2024-06-23T17:41:52.556" v="2473" actId="478"/>
          <ac:cxnSpMkLst>
            <pc:docMk/>
            <pc:sldMk cId="1883853706" sldId="328"/>
            <ac:cxnSpMk id="215" creationId="{00000000-0000-0000-0000-000000000000}"/>
          </ac:cxnSpMkLst>
        </pc:cxnChg>
        <pc:cxnChg chg="mod">
          <ac:chgData name="Andrea Furtado" userId="54379e07f441a9af" providerId="LiveId" clId="{C12CDDBB-481A-4E54-A831-E7C4F0F712AA}" dt="2024-06-23T17:47:58.966" v="2795" actId="14100"/>
          <ac:cxnSpMkLst>
            <pc:docMk/>
            <pc:sldMk cId="1883853706" sldId="328"/>
            <ac:cxnSpMk id="216" creationId="{00000000-0000-0000-0000-000000000000}"/>
          </ac:cxnSpMkLst>
        </pc:cxnChg>
        <pc:cxnChg chg="del">
          <ac:chgData name="Andrea Furtado" userId="54379e07f441a9af" providerId="LiveId" clId="{C12CDDBB-481A-4E54-A831-E7C4F0F712AA}" dt="2024-06-23T17:41:59.123" v="2474" actId="478"/>
          <ac:cxnSpMkLst>
            <pc:docMk/>
            <pc:sldMk cId="1883853706" sldId="328"/>
            <ac:cxnSpMk id="224" creationId="{00000000-0000-0000-0000-000000000000}"/>
          </ac:cxnSpMkLst>
        </pc:cxnChg>
        <pc:cxnChg chg="del">
          <ac:chgData name="Andrea Furtado" userId="54379e07f441a9af" providerId="LiveId" clId="{C12CDDBB-481A-4E54-A831-E7C4F0F712AA}" dt="2024-06-23T17:41:59.123" v="2474" actId="478"/>
          <ac:cxnSpMkLst>
            <pc:docMk/>
            <pc:sldMk cId="1883853706" sldId="328"/>
            <ac:cxnSpMk id="225" creationId="{00000000-0000-0000-0000-000000000000}"/>
          </ac:cxnSpMkLst>
        </pc:cxnChg>
        <pc:cxnChg chg="del">
          <ac:chgData name="Andrea Furtado" userId="54379e07f441a9af" providerId="LiveId" clId="{C12CDDBB-481A-4E54-A831-E7C4F0F712AA}" dt="2024-06-23T17:41:59.123" v="2474" actId="478"/>
          <ac:cxnSpMkLst>
            <pc:docMk/>
            <pc:sldMk cId="1883853706" sldId="328"/>
            <ac:cxnSpMk id="226" creationId="{00000000-0000-0000-0000-000000000000}"/>
          </ac:cxnSpMkLst>
        </pc:cxnChg>
      </pc:sldChg>
      <pc:sldChg chg="modSp add mod">
        <pc:chgData name="Andrea Furtado" userId="54379e07f441a9af" providerId="LiveId" clId="{C12CDDBB-481A-4E54-A831-E7C4F0F712AA}" dt="2024-06-23T21:04:20.717" v="6290" actId="1582"/>
        <pc:sldMkLst>
          <pc:docMk/>
          <pc:sldMk cId="507135206" sldId="329"/>
        </pc:sldMkLst>
        <pc:spChg chg="mod">
          <ac:chgData name="Andrea Furtado" userId="54379e07f441a9af" providerId="LiveId" clId="{C12CDDBB-481A-4E54-A831-E7C4F0F712AA}" dt="2024-06-23T19:05:15.576" v="5112" actId="20577"/>
          <ac:spMkLst>
            <pc:docMk/>
            <pc:sldMk cId="507135206" sldId="329"/>
            <ac:spMk id="3" creationId="{FD4DDA28-D37C-C3DE-A447-4D136EC21254}"/>
          </ac:spMkLst>
        </pc:spChg>
        <pc:spChg chg="mod">
          <ac:chgData name="Andrea Furtado" userId="54379e07f441a9af" providerId="LiveId" clId="{C12CDDBB-481A-4E54-A831-E7C4F0F712AA}" dt="2024-06-23T21:04:20.717" v="6290" actId="1582"/>
          <ac:spMkLst>
            <pc:docMk/>
            <pc:sldMk cId="507135206" sldId="329"/>
            <ac:spMk id="43" creationId="{37053E9C-6C7F-1E98-226D-B7E4260488F0}"/>
          </ac:spMkLst>
        </pc:spChg>
        <pc:spChg chg="mod">
          <ac:chgData name="Andrea Furtado" userId="54379e07f441a9af" providerId="LiveId" clId="{C12CDDBB-481A-4E54-A831-E7C4F0F712AA}" dt="2024-06-23T21:04:20.717" v="6290" actId="1582"/>
          <ac:spMkLst>
            <pc:docMk/>
            <pc:sldMk cId="507135206" sldId="329"/>
            <ac:spMk id="44" creationId="{5D95FE45-0993-B0FC-B7A7-E5CD5F8B2B78}"/>
          </ac:spMkLst>
        </pc:spChg>
        <pc:spChg chg="mod">
          <ac:chgData name="Andrea Furtado" userId="54379e07f441a9af" providerId="LiveId" clId="{C12CDDBB-481A-4E54-A831-E7C4F0F712AA}" dt="2024-06-23T18:29:13.309" v="4172" actId="1035"/>
          <ac:spMkLst>
            <pc:docMk/>
            <pc:sldMk cId="507135206" sldId="329"/>
            <ac:spMk id="45" creationId="{3299098B-7C1C-D570-3A0C-C99C2BB8A106}"/>
          </ac:spMkLst>
        </pc:spChg>
      </pc:sldChg>
      <pc:sldChg chg="addSp delSp modSp add mod">
        <pc:chgData name="Andrea Furtado" userId="54379e07f441a9af" providerId="LiveId" clId="{C12CDDBB-481A-4E54-A831-E7C4F0F712AA}" dt="2024-06-23T21:04:29.966" v="6291" actId="1582"/>
        <pc:sldMkLst>
          <pc:docMk/>
          <pc:sldMk cId="1144282891" sldId="330"/>
        </pc:sldMkLst>
        <pc:spChg chg="mod">
          <ac:chgData name="Andrea Furtado" userId="54379e07f441a9af" providerId="LiveId" clId="{C12CDDBB-481A-4E54-A831-E7C4F0F712AA}" dt="2024-06-23T19:05:08.574" v="5111" actId="20577"/>
          <ac:spMkLst>
            <pc:docMk/>
            <pc:sldMk cId="1144282891" sldId="330"/>
            <ac:spMk id="3" creationId="{FD4DDA28-D37C-C3DE-A447-4D136EC21254}"/>
          </ac:spMkLst>
        </pc:spChg>
        <pc:spChg chg="add mod">
          <ac:chgData name="Andrea Furtado" userId="54379e07f441a9af" providerId="LiveId" clId="{C12CDDBB-481A-4E54-A831-E7C4F0F712AA}" dt="2024-06-23T18:42:38.104" v="4405" actId="14100"/>
          <ac:spMkLst>
            <pc:docMk/>
            <pc:sldMk cId="1144282891" sldId="330"/>
            <ac:spMk id="14" creationId="{CB4887E8-82F3-C5CE-86D8-2ABD7FBBD87F}"/>
          </ac:spMkLst>
        </pc:spChg>
        <pc:spChg chg="mod">
          <ac:chgData name="Andrea Furtado" userId="54379e07f441a9af" providerId="LiveId" clId="{C12CDDBB-481A-4E54-A831-E7C4F0F712AA}" dt="2024-06-23T21:04:29.966" v="6291" actId="1582"/>
          <ac:spMkLst>
            <pc:docMk/>
            <pc:sldMk cId="1144282891" sldId="330"/>
            <ac:spMk id="43" creationId="{37053E9C-6C7F-1E98-226D-B7E4260488F0}"/>
          </ac:spMkLst>
        </pc:spChg>
        <pc:spChg chg="mod">
          <ac:chgData name="Andrea Furtado" userId="54379e07f441a9af" providerId="LiveId" clId="{C12CDDBB-481A-4E54-A831-E7C4F0F712AA}" dt="2024-06-23T21:04:29.966" v="6291" actId="1582"/>
          <ac:spMkLst>
            <pc:docMk/>
            <pc:sldMk cId="1144282891" sldId="330"/>
            <ac:spMk id="44" creationId="{5D95FE45-0993-B0FC-B7A7-E5CD5F8B2B78}"/>
          </ac:spMkLst>
        </pc:spChg>
        <pc:spChg chg="mod">
          <ac:chgData name="Andrea Furtado" userId="54379e07f441a9af" providerId="LiveId" clId="{C12CDDBB-481A-4E54-A831-E7C4F0F712AA}" dt="2024-06-23T18:39:26.546" v="4269" actId="1076"/>
          <ac:spMkLst>
            <pc:docMk/>
            <pc:sldMk cId="1144282891" sldId="330"/>
            <ac:spMk id="198" creationId="{00000000-0000-0000-0000-000000000000}"/>
          </ac:spMkLst>
        </pc:spChg>
        <pc:picChg chg="add del mod">
          <ac:chgData name="Andrea Furtado" userId="54379e07f441a9af" providerId="LiveId" clId="{C12CDDBB-481A-4E54-A831-E7C4F0F712AA}" dt="2024-06-23T18:31:26.876" v="4184" actId="478"/>
          <ac:picMkLst>
            <pc:docMk/>
            <pc:sldMk cId="1144282891" sldId="330"/>
            <ac:picMk id="6" creationId="{FA33322F-50EC-C925-D718-9AA5F01E54EC}"/>
          </ac:picMkLst>
        </pc:picChg>
        <pc:picChg chg="add del">
          <ac:chgData name="Andrea Furtado" userId="54379e07f441a9af" providerId="LiveId" clId="{C12CDDBB-481A-4E54-A831-E7C4F0F712AA}" dt="2024-06-23T18:31:37.064" v="4186" actId="22"/>
          <ac:picMkLst>
            <pc:docMk/>
            <pc:sldMk cId="1144282891" sldId="330"/>
            <ac:picMk id="8" creationId="{8E38853B-4B3C-1135-E982-76D7689899BA}"/>
          </ac:picMkLst>
        </pc:picChg>
        <pc:picChg chg="add mod">
          <ac:chgData name="Andrea Furtado" userId="54379e07f441a9af" providerId="LiveId" clId="{C12CDDBB-481A-4E54-A831-E7C4F0F712AA}" dt="2024-06-23T18:31:55.147" v="4192" actId="1076"/>
          <ac:picMkLst>
            <pc:docMk/>
            <pc:sldMk cId="1144282891" sldId="330"/>
            <ac:picMk id="11" creationId="{B50A53F9-8DDB-18F0-5A27-FEB19AE1EC0D}"/>
          </ac:picMkLst>
        </pc:picChg>
        <pc:picChg chg="add mod">
          <ac:chgData name="Andrea Furtado" userId="54379e07f441a9af" providerId="LiveId" clId="{C12CDDBB-481A-4E54-A831-E7C4F0F712AA}" dt="2024-06-23T18:36:33.436" v="4209" actId="1076"/>
          <ac:picMkLst>
            <pc:docMk/>
            <pc:sldMk cId="1144282891" sldId="330"/>
            <ac:picMk id="12" creationId="{B0F5CAE9-617A-FE6F-D232-BB18049A6031}"/>
          </ac:picMkLst>
        </pc:picChg>
        <pc:picChg chg="add mod">
          <ac:chgData name="Andrea Furtado" userId="54379e07f441a9af" providerId="LiveId" clId="{C12CDDBB-481A-4E54-A831-E7C4F0F712AA}" dt="2024-06-23T18:36:30.645" v="4208" actId="1076"/>
          <ac:picMkLst>
            <pc:docMk/>
            <pc:sldMk cId="1144282891" sldId="330"/>
            <ac:picMk id="13" creationId="{93531834-1FB3-7B1F-0FFC-887B770CF4EB}"/>
          </ac:picMkLst>
        </pc:picChg>
      </pc:sldChg>
      <pc:sldChg chg="addSp delSp modSp add del mod">
        <pc:chgData name="Andrea Furtado" userId="54379e07f441a9af" providerId="LiveId" clId="{C12CDDBB-481A-4E54-A831-E7C4F0F712AA}" dt="2024-06-23T18:41:20.553" v="4345" actId="47"/>
        <pc:sldMkLst>
          <pc:docMk/>
          <pc:sldMk cId="954121704" sldId="331"/>
        </pc:sldMkLst>
        <pc:spChg chg="del">
          <ac:chgData name="Andrea Furtado" userId="54379e07f441a9af" providerId="LiveId" clId="{C12CDDBB-481A-4E54-A831-E7C4F0F712AA}" dt="2024-06-23T18:40:13.001" v="4290" actId="478"/>
          <ac:spMkLst>
            <pc:docMk/>
            <pc:sldMk cId="954121704" sldId="331"/>
            <ac:spMk id="2" creationId="{B900514A-06B2-FE8C-EA02-CD0474A39DA3}"/>
          </ac:spMkLst>
        </pc:spChg>
        <pc:spChg chg="del">
          <ac:chgData name="Andrea Furtado" userId="54379e07f441a9af" providerId="LiveId" clId="{C12CDDBB-481A-4E54-A831-E7C4F0F712AA}" dt="2024-06-23T18:40:13.001" v="4290" actId="478"/>
          <ac:spMkLst>
            <pc:docMk/>
            <pc:sldMk cId="954121704" sldId="331"/>
            <ac:spMk id="3" creationId="{ED4D40A7-F3AF-EF14-C03C-F43AD520F6FF}"/>
          </ac:spMkLst>
        </pc:spChg>
        <pc:spChg chg="add del mod">
          <ac:chgData name="Andrea Furtado" userId="54379e07f441a9af" providerId="LiveId" clId="{C12CDDBB-481A-4E54-A831-E7C4F0F712AA}" dt="2024-06-23T18:41:18.665" v="4344" actId="478"/>
          <ac:spMkLst>
            <pc:docMk/>
            <pc:sldMk cId="954121704" sldId="331"/>
            <ac:spMk id="4" creationId="{3D0B46AC-66D5-772D-A188-3C64788B257B}"/>
          </ac:spMkLst>
        </pc:spChg>
        <pc:spChg chg="add mod">
          <ac:chgData name="Andrea Furtado" userId="54379e07f441a9af" providerId="LiveId" clId="{C12CDDBB-481A-4E54-A831-E7C4F0F712AA}" dt="2024-06-23T18:41:18.665" v="4344" actId="478"/>
          <ac:spMkLst>
            <pc:docMk/>
            <pc:sldMk cId="954121704" sldId="331"/>
            <ac:spMk id="6" creationId="{70847ADC-7CF1-E8FD-BB09-A405E490D34D}"/>
          </ac:spMkLst>
        </pc:spChg>
        <pc:spChg chg="del mod">
          <ac:chgData name="Andrea Furtado" userId="54379e07f441a9af" providerId="LiveId" clId="{C12CDDBB-481A-4E54-A831-E7C4F0F712AA}" dt="2024-06-23T18:41:18.665" v="4344" actId="478"/>
          <ac:spMkLst>
            <pc:docMk/>
            <pc:sldMk cId="954121704" sldId="331"/>
            <ac:spMk id="198" creationId="{00000000-0000-0000-0000-000000000000}"/>
          </ac:spMkLst>
        </pc:spChg>
      </pc:sldChg>
      <pc:sldChg chg="add del">
        <pc:chgData name="Andrea Furtado" userId="54379e07f441a9af" providerId="LiveId" clId="{C12CDDBB-481A-4E54-A831-E7C4F0F712AA}" dt="2024-06-23T18:31:04.049" v="4176"/>
        <pc:sldMkLst>
          <pc:docMk/>
          <pc:sldMk cId="1183080498" sldId="331"/>
        </pc:sldMkLst>
      </pc:sldChg>
      <pc:sldChg chg="addSp delSp modSp add mod">
        <pc:chgData name="Andrea Furtado" userId="54379e07f441a9af" providerId="LiveId" clId="{C12CDDBB-481A-4E54-A831-E7C4F0F712AA}" dt="2024-06-27T12:37:51.066" v="8239" actId="12"/>
        <pc:sldMkLst>
          <pc:docMk/>
          <pc:sldMk cId="2617337410" sldId="331"/>
        </pc:sldMkLst>
        <pc:spChg chg="mod">
          <ac:chgData name="Andrea Furtado" userId="54379e07f441a9af" providerId="LiveId" clId="{C12CDDBB-481A-4E54-A831-E7C4F0F712AA}" dt="2024-06-23T19:04:59.672" v="5109" actId="20577"/>
          <ac:spMkLst>
            <pc:docMk/>
            <pc:sldMk cId="2617337410" sldId="331"/>
            <ac:spMk id="3" creationId="{FD4DDA28-D37C-C3DE-A447-4D136EC21254}"/>
          </ac:spMkLst>
        </pc:spChg>
        <pc:spChg chg="add mod ord">
          <ac:chgData name="Andrea Furtado" userId="54379e07f441a9af" providerId="LiveId" clId="{C12CDDBB-481A-4E54-A831-E7C4F0F712AA}" dt="2024-06-27T12:37:51.066" v="8239" actId="12"/>
          <ac:spMkLst>
            <pc:docMk/>
            <pc:sldMk cId="2617337410" sldId="331"/>
            <ac:spMk id="5" creationId="{CB4887E8-82F3-C5CE-86D8-2ABD7FBBD87F}"/>
          </ac:spMkLst>
        </pc:spChg>
        <pc:spChg chg="add mod">
          <ac:chgData name="Andrea Furtado" userId="54379e07f441a9af" providerId="LiveId" clId="{C12CDDBB-481A-4E54-A831-E7C4F0F712AA}" dt="2024-06-23T18:44:27.775" v="4481"/>
          <ac:spMkLst>
            <pc:docMk/>
            <pc:sldMk cId="2617337410" sldId="331"/>
            <ac:spMk id="6" creationId="{D4DF0E7D-C2F8-661B-CC55-319E90FF588A}"/>
          </ac:spMkLst>
        </pc:spChg>
        <pc:spChg chg="add del">
          <ac:chgData name="Andrea Furtado" userId="54379e07f441a9af" providerId="LiveId" clId="{C12CDDBB-481A-4E54-A831-E7C4F0F712AA}" dt="2024-06-23T18:41:36.621" v="4349" actId="21"/>
          <ac:spMkLst>
            <pc:docMk/>
            <pc:sldMk cId="2617337410" sldId="331"/>
            <ac:spMk id="14" creationId="{CB4887E8-82F3-C5CE-86D8-2ABD7FBBD87F}"/>
          </ac:spMkLst>
        </pc:spChg>
      </pc:sldChg>
      <pc:sldChg chg="addSp delSp modSp add mod modAnim">
        <pc:chgData name="Andrea Furtado" userId="54379e07f441a9af" providerId="LiveId" clId="{C12CDDBB-481A-4E54-A831-E7C4F0F712AA}" dt="2024-06-23T20:37:36.117" v="5688" actId="207"/>
        <pc:sldMkLst>
          <pc:docMk/>
          <pc:sldMk cId="688861416" sldId="332"/>
        </pc:sldMkLst>
        <pc:spChg chg="mod">
          <ac:chgData name="Andrea Furtado" userId="54379e07f441a9af" providerId="LiveId" clId="{C12CDDBB-481A-4E54-A831-E7C4F0F712AA}" dt="2024-06-23T19:08:27.569" v="5266" actId="1037"/>
          <ac:spMkLst>
            <pc:docMk/>
            <pc:sldMk cId="688861416" sldId="332"/>
            <ac:spMk id="2" creationId="{D238489B-9ABA-5134-4F89-3AE8D8297C72}"/>
          </ac:spMkLst>
        </pc:spChg>
        <pc:spChg chg="mod">
          <ac:chgData name="Andrea Furtado" userId="54379e07f441a9af" providerId="LiveId" clId="{C12CDDBB-481A-4E54-A831-E7C4F0F712AA}" dt="2024-06-23T19:08:27.569" v="5266" actId="1037"/>
          <ac:spMkLst>
            <pc:docMk/>
            <pc:sldMk cId="688861416" sldId="332"/>
            <ac:spMk id="3" creationId="{FD4DDA28-D37C-C3DE-A447-4D136EC21254}"/>
          </ac:spMkLst>
        </pc:spChg>
        <pc:spChg chg="del">
          <ac:chgData name="Andrea Furtado" userId="54379e07f441a9af" providerId="LiveId" clId="{C12CDDBB-481A-4E54-A831-E7C4F0F712AA}" dt="2024-06-23T18:58:27.629" v="4549" actId="478"/>
          <ac:spMkLst>
            <pc:docMk/>
            <pc:sldMk cId="688861416" sldId="332"/>
            <ac:spMk id="5" creationId="{CB4887E8-82F3-C5CE-86D8-2ABD7FBBD87F}"/>
          </ac:spMkLst>
        </pc:spChg>
        <pc:spChg chg="del">
          <ac:chgData name="Andrea Furtado" userId="54379e07f441a9af" providerId="LiveId" clId="{C12CDDBB-481A-4E54-A831-E7C4F0F712AA}" dt="2024-06-23T18:58:31.383" v="4550" actId="478"/>
          <ac:spMkLst>
            <pc:docMk/>
            <pc:sldMk cId="688861416" sldId="332"/>
            <ac:spMk id="6" creationId="{D4DF0E7D-C2F8-661B-CC55-319E90FF588A}"/>
          </ac:spMkLst>
        </pc:spChg>
        <pc:spChg chg="add mod">
          <ac:chgData name="Andrea Furtado" userId="54379e07f441a9af" providerId="LiveId" clId="{C12CDDBB-481A-4E54-A831-E7C4F0F712AA}" dt="2024-06-23T19:02:19.420" v="4743" actId="571"/>
          <ac:spMkLst>
            <pc:docMk/>
            <pc:sldMk cId="688861416" sldId="332"/>
            <ac:spMk id="7" creationId="{9159CAFC-2452-C1D6-017A-8B75DF331401}"/>
          </ac:spMkLst>
        </pc:spChg>
        <pc:spChg chg="add mod">
          <ac:chgData name="Andrea Furtado" userId="54379e07f441a9af" providerId="LiveId" clId="{C12CDDBB-481A-4E54-A831-E7C4F0F712AA}" dt="2024-06-23T20:37:36.117" v="5688" actId="207"/>
          <ac:spMkLst>
            <pc:docMk/>
            <pc:sldMk cId="688861416" sldId="332"/>
            <ac:spMk id="8" creationId="{5288A13E-C1DE-ADBF-8C18-1985675E3554}"/>
          </ac:spMkLst>
        </pc:spChg>
        <pc:spChg chg="add mod">
          <ac:chgData name="Andrea Furtado" userId="54379e07f441a9af" providerId="LiveId" clId="{C12CDDBB-481A-4E54-A831-E7C4F0F712AA}" dt="2024-06-23T20:37:36.117" v="5688" actId="207"/>
          <ac:spMkLst>
            <pc:docMk/>
            <pc:sldMk cId="688861416" sldId="332"/>
            <ac:spMk id="10" creationId="{8A3442C0-AC96-4F17-BC89-94B7A26980E8}"/>
          </ac:spMkLst>
        </pc:spChg>
        <pc:spChg chg="add mod">
          <ac:chgData name="Andrea Furtado" userId="54379e07f441a9af" providerId="LiveId" clId="{C12CDDBB-481A-4E54-A831-E7C4F0F712AA}" dt="2024-06-23T19:08:10.380" v="5253" actId="1037"/>
          <ac:spMkLst>
            <pc:docMk/>
            <pc:sldMk cId="688861416" sldId="332"/>
            <ac:spMk id="14" creationId="{E23DFA72-19C7-371D-3285-1CE8EF50A53A}"/>
          </ac:spMkLst>
        </pc:spChg>
        <pc:spChg chg="add mod">
          <ac:chgData name="Andrea Furtado" userId="54379e07f441a9af" providerId="LiveId" clId="{C12CDDBB-481A-4E54-A831-E7C4F0F712AA}" dt="2024-06-23T19:02:56.495" v="4937" actId="1038"/>
          <ac:spMkLst>
            <pc:docMk/>
            <pc:sldMk cId="688861416" sldId="332"/>
            <ac:spMk id="15" creationId="{1EA232B9-D1F0-0EFD-88D7-6C5C4A2482AF}"/>
          </ac:spMkLst>
        </pc:spChg>
        <pc:spChg chg="add mod">
          <ac:chgData name="Andrea Furtado" userId="54379e07f441a9af" providerId="LiveId" clId="{C12CDDBB-481A-4E54-A831-E7C4F0F712AA}" dt="2024-06-23T19:02:56.495" v="4937" actId="1038"/>
          <ac:spMkLst>
            <pc:docMk/>
            <pc:sldMk cId="688861416" sldId="332"/>
            <ac:spMk id="16" creationId="{8271E441-AFE5-AC42-85A9-35EAD44761FB}"/>
          </ac:spMkLst>
        </pc:spChg>
        <pc:spChg chg="add mod">
          <ac:chgData name="Andrea Furtado" userId="54379e07f441a9af" providerId="LiveId" clId="{C12CDDBB-481A-4E54-A831-E7C4F0F712AA}" dt="2024-06-23T19:02:56.495" v="4937" actId="1038"/>
          <ac:spMkLst>
            <pc:docMk/>
            <pc:sldMk cId="688861416" sldId="332"/>
            <ac:spMk id="17" creationId="{DB205FA3-87BB-0140-87B1-D99062C8BDE0}"/>
          </ac:spMkLst>
        </pc:spChg>
        <pc:spChg chg="add mod">
          <ac:chgData name="Andrea Furtado" userId="54379e07f441a9af" providerId="LiveId" clId="{C12CDDBB-481A-4E54-A831-E7C4F0F712AA}" dt="2024-06-23T20:37:36.117" v="5688" actId="207"/>
          <ac:spMkLst>
            <pc:docMk/>
            <pc:sldMk cId="688861416" sldId="332"/>
            <ac:spMk id="18" creationId="{3D9F449D-D546-EC24-7039-F69138A556D9}"/>
          </ac:spMkLst>
        </pc:spChg>
        <pc:spChg chg="add mod">
          <ac:chgData name="Andrea Furtado" userId="54379e07f441a9af" providerId="LiveId" clId="{C12CDDBB-481A-4E54-A831-E7C4F0F712AA}" dt="2024-06-23T20:37:36.117" v="5688" actId="207"/>
          <ac:spMkLst>
            <pc:docMk/>
            <pc:sldMk cId="688861416" sldId="332"/>
            <ac:spMk id="19" creationId="{ADEC752F-42F8-76C6-690C-F9766EE36C87}"/>
          </ac:spMkLst>
        </pc:spChg>
        <pc:spChg chg="add mod">
          <ac:chgData name="Andrea Furtado" userId="54379e07f441a9af" providerId="LiveId" clId="{C12CDDBB-481A-4E54-A831-E7C4F0F712AA}" dt="2024-06-23T19:08:18.554" v="5255" actId="1037"/>
          <ac:spMkLst>
            <pc:docMk/>
            <pc:sldMk cId="688861416" sldId="332"/>
            <ac:spMk id="20" creationId="{7202BC96-0A8D-7411-1376-CE7F80B2204A}"/>
          </ac:spMkLst>
        </pc:spChg>
        <pc:spChg chg="add del mod">
          <ac:chgData name="Andrea Furtado" userId="54379e07f441a9af" providerId="LiveId" clId="{C12CDDBB-481A-4E54-A831-E7C4F0F712AA}" dt="2024-06-23T20:29:48.295" v="5604" actId="478"/>
          <ac:spMkLst>
            <pc:docMk/>
            <pc:sldMk cId="688861416" sldId="332"/>
            <ac:spMk id="29" creationId="{C051EBEE-3E42-6A3D-D9FF-40CBCF7AED9C}"/>
          </ac:spMkLst>
        </pc:spChg>
        <pc:spChg chg="add mod">
          <ac:chgData name="Andrea Furtado" userId="54379e07f441a9af" providerId="LiveId" clId="{C12CDDBB-481A-4E54-A831-E7C4F0F712AA}" dt="2024-06-23T20:29:50.973" v="5606"/>
          <ac:spMkLst>
            <pc:docMk/>
            <pc:sldMk cId="688861416" sldId="332"/>
            <ac:spMk id="33" creationId="{17975B9C-6485-E91F-E1B6-BDB937254366}"/>
          </ac:spMkLst>
        </pc:spChg>
        <pc:spChg chg="add mod">
          <ac:chgData name="Andrea Furtado" userId="54379e07f441a9af" providerId="LiveId" clId="{C12CDDBB-481A-4E54-A831-E7C4F0F712AA}" dt="2024-06-23T20:29:50.973" v="5606"/>
          <ac:spMkLst>
            <pc:docMk/>
            <pc:sldMk cId="688861416" sldId="332"/>
            <ac:spMk id="34" creationId="{06B10C7F-B4EF-9DC5-0135-797C61C5EE0B}"/>
          </ac:spMkLst>
        </pc:spChg>
        <pc:spChg chg="add mod">
          <ac:chgData name="Andrea Furtado" userId="54379e07f441a9af" providerId="LiveId" clId="{C12CDDBB-481A-4E54-A831-E7C4F0F712AA}" dt="2024-06-23T20:29:50.973" v="5606"/>
          <ac:spMkLst>
            <pc:docMk/>
            <pc:sldMk cId="688861416" sldId="332"/>
            <ac:spMk id="35" creationId="{1731A9B6-5281-A65D-D2AD-61BB0AA07DEA}"/>
          </ac:spMkLst>
        </pc:spChg>
        <pc:spChg chg="add mod">
          <ac:chgData name="Andrea Furtado" userId="54379e07f441a9af" providerId="LiveId" clId="{C12CDDBB-481A-4E54-A831-E7C4F0F712AA}" dt="2024-06-23T20:30:59.763" v="5617" actId="1037"/>
          <ac:spMkLst>
            <pc:docMk/>
            <pc:sldMk cId="688861416" sldId="332"/>
            <ac:spMk id="38" creationId="{07B80132-5CFF-FE95-C4C9-C7777AFD644C}"/>
          </ac:spMkLst>
        </pc:spChg>
        <pc:spChg chg="del">
          <ac:chgData name="Andrea Furtado" userId="54379e07f441a9af" providerId="LiveId" clId="{C12CDDBB-481A-4E54-A831-E7C4F0F712AA}" dt="2024-06-23T18:59:01.131" v="4556" actId="478"/>
          <ac:spMkLst>
            <pc:docMk/>
            <pc:sldMk cId="688861416" sldId="332"/>
            <ac:spMk id="43" creationId="{37053E9C-6C7F-1E98-226D-B7E4260488F0}"/>
          </ac:spMkLst>
        </pc:spChg>
        <pc:spChg chg="del">
          <ac:chgData name="Andrea Furtado" userId="54379e07f441a9af" providerId="LiveId" clId="{C12CDDBB-481A-4E54-A831-E7C4F0F712AA}" dt="2024-06-23T18:59:02.877" v="4557" actId="478"/>
          <ac:spMkLst>
            <pc:docMk/>
            <pc:sldMk cId="688861416" sldId="332"/>
            <ac:spMk id="44" creationId="{5D95FE45-0993-B0FC-B7A7-E5CD5F8B2B78}"/>
          </ac:spMkLst>
        </pc:spChg>
        <pc:spChg chg="del">
          <ac:chgData name="Andrea Furtado" userId="54379e07f441a9af" providerId="LiveId" clId="{C12CDDBB-481A-4E54-A831-E7C4F0F712AA}" dt="2024-06-23T18:58:57.856" v="4555" actId="478"/>
          <ac:spMkLst>
            <pc:docMk/>
            <pc:sldMk cId="688861416" sldId="332"/>
            <ac:spMk id="45" creationId="{3299098B-7C1C-D570-3A0C-C99C2BB8A106}"/>
          </ac:spMkLst>
        </pc:spChg>
        <pc:spChg chg="del mod">
          <ac:chgData name="Andrea Furtado" userId="54379e07f441a9af" providerId="LiveId" clId="{C12CDDBB-481A-4E54-A831-E7C4F0F712AA}" dt="2024-06-23T19:05:35.626" v="5113" actId="478"/>
          <ac:spMkLst>
            <pc:docMk/>
            <pc:sldMk cId="688861416" sldId="332"/>
            <ac:spMk id="46" creationId="{8C5C0D82-BD9C-4A93-907E-DDA937DB8F68}"/>
          </ac:spMkLst>
        </pc:spChg>
        <pc:spChg chg="del mod">
          <ac:chgData name="Andrea Furtado" userId="54379e07f441a9af" providerId="LiveId" clId="{C12CDDBB-481A-4E54-A831-E7C4F0F712AA}" dt="2024-06-23T19:05:35.626" v="5113" actId="478"/>
          <ac:spMkLst>
            <pc:docMk/>
            <pc:sldMk cId="688861416" sldId="332"/>
            <ac:spMk id="47" creationId="{E3E94DF1-1846-0635-DD5D-18317D3B272D}"/>
          </ac:spMkLst>
        </pc:spChg>
        <pc:spChg chg="mod">
          <ac:chgData name="Andrea Furtado" userId="54379e07f441a9af" providerId="LiveId" clId="{C12CDDBB-481A-4E54-A831-E7C4F0F712AA}" dt="2024-06-23T19:05:54.644" v="5174" actId="1037"/>
          <ac:spMkLst>
            <pc:docMk/>
            <pc:sldMk cId="688861416" sldId="332"/>
            <ac:spMk id="49" creationId="{674A7769-193F-8485-D555-A3A85410E9C5}"/>
          </ac:spMkLst>
        </pc:spChg>
        <pc:spChg chg="mod">
          <ac:chgData name="Andrea Furtado" userId="54379e07f441a9af" providerId="LiveId" clId="{C12CDDBB-481A-4E54-A831-E7C4F0F712AA}" dt="2024-06-23T19:05:54.644" v="5174" actId="1037"/>
          <ac:spMkLst>
            <pc:docMk/>
            <pc:sldMk cId="688861416" sldId="332"/>
            <ac:spMk id="50" creationId="{56BBEDC3-0863-783D-01EF-8AC548DF2A26}"/>
          </ac:spMkLst>
        </pc:spChg>
        <pc:spChg chg="del mod">
          <ac:chgData name="Andrea Furtado" userId="54379e07f441a9af" providerId="LiveId" clId="{C12CDDBB-481A-4E54-A831-E7C4F0F712AA}" dt="2024-06-23T20:29:41.243" v="5602" actId="478"/>
          <ac:spMkLst>
            <pc:docMk/>
            <pc:sldMk cId="688861416" sldId="332"/>
            <ac:spMk id="51" creationId="{B6C358B4-29C5-F50C-2909-D8B6463AE244}"/>
          </ac:spMkLst>
        </pc:spChg>
        <pc:spChg chg="mod">
          <ac:chgData name="Andrea Furtado" userId="54379e07f441a9af" providerId="LiveId" clId="{C12CDDBB-481A-4E54-A831-E7C4F0F712AA}" dt="2024-06-23T19:08:27.569" v="5266" actId="1037"/>
          <ac:spMkLst>
            <pc:docMk/>
            <pc:sldMk cId="688861416" sldId="332"/>
            <ac:spMk id="52" creationId="{0941D61A-EB13-9151-890E-5999AD7F67FF}"/>
          </ac:spMkLst>
        </pc:spChg>
        <pc:spChg chg="mod">
          <ac:chgData name="Andrea Furtado" userId="54379e07f441a9af" providerId="LiveId" clId="{C12CDDBB-481A-4E54-A831-E7C4F0F712AA}" dt="2024-06-23T19:05:54.644" v="5174" actId="1037"/>
          <ac:spMkLst>
            <pc:docMk/>
            <pc:sldMk cId="688861416" sldId="332"/>
            <ac:spMk id="53" creationId="{A2E37DA5-E513-36BD-D03B-0E91859B0748}"/>
          </ac:spMkLst>
        </pc:spChg>
        <pc:spChg chg="mod">
          <ac:chgData name="Andrea Furtado" userId="54379e07f441a9af" providerId="LiveId" clId="{C12CDDBB-481A-4E54-A831-E7C4F0F712AA}" dt="2024-06-23T19:05:54.644" v="5174" actId="1037"/>
          <ac:spMkLst>
            <pc:docMk/>
            <pc:sldMk cId="688861416" sldId="332"/>
            <ac:spMk id="54" creationId="{9F17EFB7-DA16-DB80-8C68-46049A9751B1}"/>
          </ac:spMkLst>
        </pc:spChg>
        <pc:spChg chg="del">
          <ac:chgData name="Andrea Furtado" userId="54379e07f441a9af" providerId="LiveId" clId="{C12CDDBB-481A-4E54-A831-E7C4F0F712AA}" dt="2024-06-23T18:58:44.427" v="4554" actId="478"/>
          <ac:spMkLst>
            <pc:docMk/>
            <pc:sldMk cId="688861416" sldId="332"/>
            <ac:spMk id="56" creationId="{2190D4E0-C766-75FB-9189-08F8346DD2DA}"/>
          </ac:spMkLst>
        </pc:spChg>
        <pc:spChg chg="del">
          <ac:chgData name="Andrea Furtado" userId="54379e07f441a9af" providerId="LiveId" clId="{C12CDDBB-481A-4E54-A831-E7C4F0F712AA}" dt="2024-06-23T18:58:44.427" v="4554" actId="478"/>
          <ac:spMkLst>
            <pc:docMk/>
            <pc:sldMk cId="688861416" sldId="332"/>
            <ac:spMk id="62" creationId="{43E267DD-CB65-C418-0713-6C5986CF9082}"/>
          </ac:spMkLst>
        </pc:spChg>
        <pc:spChg chg="del">
          <ac:chgData name="Andrea Furtado" userId="54379e07f441a9af" providerId="LiveId" clId="{C12CDDBB-481A-4E54-A831-E7C4F0F712AA}" dt="2024-06-23T18:58:44.427" v="4554" actId="478"/>
          <ac:spMkLst>
            <pc:docMk/>
            <pc:sldMk cId="688861416" sldId="332"/>
            <ac:spMk id="63" creationId="{C28CC861-4BFE-CDA1-92A0-970146BF856E}"/>
          </ac:spMkLst>
        </pc:spChg>
        <pc:spChg chg="del">
          <ac:chgData name="Andrea Furtado" userId="54379e07f441a9af" providerId="LiveId" clId="{C12CDDBB-481A-4E54-A831-E7C4F0F712AA}" dt="2024-06-23T18:58:44.427" v="4554" actId="478"/>
          <ac:spMkLst>
            <pc:docMk/>
            <pc:sldMk cId="688861416" sldId="332"/>
            <ac:spMk id="192" creationId="{46D34857-699A-2D64-30CD-B9BC08F53FE6}"/>
          </ac:spMkLst>
        </pc:spChg>
        <pc:spChg chg="del">
          <ac:chgData name="Andrea Furtado" userId="54379e07f441a9af" providerId="LiveId" clId="{C12CDDBB-481A-4E54-A831-E7C4F0F712AA}" dt="2024-06-23T18:58:44.427" v="4554" actId="478"/>
          <ac:spMkLst>
            <pc:docMk/>
            <pc:sldMk cId="688861416" sldId="332"/>
            <ac:spMk id="193" creationId="{53BE0BF4-A6D9-DF99-9228-34C6D360FB6E}"/>
          </ac:spMkLst>
        </pc:spChg>
        <pc:spChg chg="del">
          <ac:chgData name="Andrea Furtado" userId="54379e07f441a9af" providerId="LiveId" clId="{C12CDDBB-481A-4E54-A831-E7C4F0F712AA}" dt="2024-06-23T18:58:44.427" v="4554" actId="478"/>
          <ac:spMkLst>
            <pc:docMk/>
            <pc:sldMk cId="688861416" sldId="332"/>
            <ac:spMk id="194" creationId="{5FBD2AAB-3283-BB6B-8778-965E35DDE6D7}"/>
          </ac:spMkLst>
        </pc:spChg>
        <pc:spChg chg="del">
          <ac:chgData name="Andrea Furtado" userId="54379e07f441a9af" providerId="LiveId" clId="{C12CDDBB-481A-4E54-A831-E7C4F0F712AA}" dt="2024-06-23T18:58:44.427" v="4554" actId="478"/>
          <ac:spMkLst>
            <pc:docMk/>
            <pc:sldMk cId="688861416" sldId="332"/>
            <ac:spMk id="195" creationId="{00F3F830-7164-9945-E56D-89C268A2DB76}"/>
          </ac:spMkLst>
        </pc:spChg>
        <pc:spChg chg="del">
          <ac:chgData name="Andrea Furtado" userId="54379e07f441a9af" providerId="LiveId" clId="{C12CDDBB-481A-4E54-A831-E7C4F0F712AA}" dt="2024-06-23T18:58:44.427" v="4554" actId="478"/>
          <ac:spMkLst>
            <pc:docMk/>
            <pc:sldMk cId="688861416" sldId="332"/>
            <ac:spMk id="196" creationId="{6636B13C-F28F-C9C9-752F-68BC8F62965A}"/>
          </ac:spMkLst>
        </pc:spChg>
        <pc:spChg chg="add del">
          <ac:chgData name="Andrea Furtado" userId="54379e07f441a9af" providerId="LiveId" clId="{C12CDDBB-481A-4E54-A831-E7C4F0F712AA}" dt="2024-06-23T18:58:40.711" v="4553" actId="478"/>
          <ac:spMkLst>
            <pc:docMk/>
            <pc:sldMk cId="688861416" sldId="332"/>
            <ac:spMk id="197" creationId="{58C449AF-41E2-0158-5D30-B5D4C39B4070}"/>
          </ac:spMkLst>
        </pc:spChg>
        <pc:spChg chg="mod">
          <ac:chgData name="Andrea Furtado" userId="54379e07f441a9af" providerId="LiveId" clId="{C12CDDBB-481A-4E54-A831-E7C4F0F712AA}" dt="2024-06-23T18:54:01.508" v="4546" actId="20577"/>
          <ac:spMkLst>
            <pc:docMk/>
            <pc:sldMk cId="688861416" sldId="332"/>
            <ac:spMk id="198" creationId="{00000000-0000-0000-0000-000000000000}"/>
          </ac:spMkLst>
        </pc:spChg>
        <pc:spChg chg="add del">
          <ac:chgData name="Andrea Furtado" userId="54379e07f441a9af" providerId="LiveId" clId="{C12CDDBB-481A-4E54-A831-E7C4F0F712AA}" dt="2024-06-23T18:58:40.711" v="4553" actId="478"/>
          <ac:spMkLst>
            <pc:docMk/>
            <pc:sldMk cId="688861416" sldId="332"/>
            <ac:spMk id="201" creationId="{39EFDB91-795C-F86C-514B-AB0B830BCD82}"/>
          </ac:spMkLst>
        </pc:spChg>
        <pc:spChg chg="del">
          <ac:chgData name="Andrea Furtado" userId="54379e07f441a9af" providerId="LiveId" clId="{C12CDDBB-481A-4E54-A831-E7C4F0F712AA}" dt="2024-06-23T18:58:40.711" v="4553" actId="478"/>
          <ac:spMkLst>
            <pc:docMk/>
            <pc:sldMk cId="688861416" sldId="332"/>
            <ac:spMk id="202" creationId="{860C0239-DEA0-1337-2082-02C8A62683A4}"/>
          </ac:spMkLst>
        </pc:spChg>
        <pc:spChg chg="del">
          <ac:chgData name="Andrea Furtado" userId="54379e07f441a9af" providerId="LiveId" clId="{C12CDDBB-481A-4E54-A831-E7C4F0F712AA}" dt="2024-06-23T18:58:40.711" v="4553" actId="478"/>
          <ac:spMkLst>
            <pc:docMk/>
            <pc:sldMk cId="688861416" sldId="332"/>
            <ac:spMk id="203" creationId="{7F6D1315-BC98-6A8C-6172-9851AC1E03E7}"/>
          </ac:spMkLst>
        </pc:spChg>
        <pc:spChg chg="mod">
          <ac:chgData name="Andrea Furtado" userId="54379e07f441a9af" providerId="LiveId" clId="{C12CDDBB-481A-4E54-A831-E7C4F0F712AA}" dt="2024-06-23T19:05:54.644" v="5174" actId="1037"/>
          <ac:spMkLst>
            <pc:docMk/>
            <pc:sldMk cId="688861416" sldId="332"/>
            <ac:spMk id="205" creationId="{00000000-0000-0000-0000-000000000000}"/>
          </ac:spMkLst>
        </pc:spChg>
        <pc:spChg chg="mod">
          <ac:chgData name="Andrea Furtado" userId="54379e07f441a9af" providerId="LiveId" clId="{C12CDDBB-481A-4E54-A831-E7C4F0F712AA}" dt="2024-06-23T19:05:54.644" v="5174" actId="1037"/>
          <ac:spMkLst>
            <pc:docMk/>
            <pc:sldMk cId="688861416" sldId="332"/>
            <ac:spMk id="207" creationId="{00000000-0000-0000-0000-000000000000}"/>
          </ac:spMkLst>
        </pc:spChg>
        <pc:spChg chg="mod">
          <ac:chgData name="Andrea Furtado" userId="54379e07f441a9af" providerId="LiveId" clId="{C12CDDBB-481A-4E54-A831-E7C4F0F712AA}" dt="2024-06-23T19:05:54.644" v="5174" actId="1037"/>
          <ac:spMkLst>
            <pc:docMk/>
            <pc:sldMk cId="688861416" sldId="332"/>
            <ac:spMk id="211" creationId="{00000000-0000-0000-0000-000000000000}"/>
          </ac:spMkLst>
        </pc:spChg>
        <pc:spChg chg="mod">
          <ac:chgData name="Andrea Furtado" userId="54379e07f441a9af" providerId="LiveId" clId="{C12CDDBB-481A-4E54-A831-E7C4F0F712AA}" dt="2024-06-23T19:05:54.644" v="5174" actId="1037"/>
          <ac:spMkLst>
            <pc:docMk/>
            <pc:sldMk cId="688861416" sldId="332"/>
            <ac:spMk id="213" creationId="{00000000-0000-0000-0000-000000000000}"/>
          </ac:spMkLst>
        </pc:spChg>
        <pc:spChg chg="del">
          <ac:chgData name="Andrea Furtado" userId="54379e07f441a9af" providerId="LiveId" clId="{C12CDDBB-481A-4E54-A831-E7C4F0F712AA}" dt="2024-06-23T18:58:40.711" v="4553" actId="478"/>
          <ac:spMkLst>
            <pc:docMk/>
            <pc:sldMk cId="688861416" sldId="332"/>
            <ac:spMk id="214" creationId="{5A1D8A93-3841-10FA-AD6C-B45F7D1E52B0}"/>
          </ac:spMkLst>
        </pc:spChg>
        <pc:spChg chg="mod">
          <ac:chgData name="Andrea Furtado" userId="54379e07f441a9af" providerId="LiveId" clId="{C12CDDBB-481A-4E54-A831-E7C4F0F712AA}" dt="2024-06-23T19:05:54.644" v="5174" actId="1037"/>
          <ac:spMkLst>
            <pc:docMk/>
            <pc:sldMk cId="688861416" sldId="332"/>
            <ac:spMk id="217" creationId="{00000000-0000-0000-0000-000000000000}"/>
          </ac:spMkLst>
        </pc:spChg>
        <pc:spChg chg="mod">
          <ac:chgData name="Andrea Furtado" userId="54379e07f441a9af" providerId="LiveId" clId="{C12CDDBB-481A-4E54-A831-E7C4F0F712AA}" dt="2024-06-23T19:05:54.644" v="5174" actId="1037"/>
          <ac:spMkLst>
            <pc:docMk/>
            <pc:sldMk cId="688861416" sldId="332"/>
            <ac:spMk id="218" creationId="{00000000-0000-0000-0000-000000000000}"/>
          </ac:spMkLst>
        </pc:spChg>
        <pc:spChg chg="mod">
          <ac:chgData name="Andrea Furtado" userId="54379e07f441a9af" providerId="LiveId" clId="{C12CDDBB-481A-4E54-A831-E7C4F0F712AA}" dt="2024-06-23T19:05:54.644" v="5174" actId="1037"/>
          <ac:spMkLst>
            <pc:docMk/>
            <pc:sldMk cId="688861416" sldId="332"/>
            <ac:spMk id="219" creationId="{00000000-0000-0000-0000-000000000000}"/>
          </ac:spMkLst>
        </pc:spChg>
        <pc:spChg chg="mod">
          <ac:chgData name="Andrea Furtado" userId="54379e07f441a9af" providerId="LiveId" clId="{C12CDDBB-481A-4E54-A831-E7C4F0F712AA}" dt="2024-06-23T19:05:54.644" v="5174" actId="1037"/>
          <ac:spMkLst>
            <pc:docMk/>
            <pc:sldMk cId="688861416" sldId="332"/>
            <ac:spMk id="221" creationId="{00000000-0000-0000-0000-000000000000}"/>
          </ac:spMkLst>
        </pc:spChg>
        <pc:spChg chg="mod">
          <ac:chgData name="Andrea Furtado" userId="54379e07f441a9af" providerId="LiveId" clId="{C12CDDBB-481A-4E54-A831-E7C4F0F712AA}" dt="2024-06-23T19:05:54.644" v="5174" actId="1037"/>
          <ac:spMkLst>
            <pc:docMk/>
            <pc:sldMk cId="688861416" sldId="332"/>
            <ac:spMk id="222" creationId="{00000000-0000-0000-0000-000000000000}"/>
          </ac:spMkLst>
        </pc:spChg>
        <pc:spChg chg="del mod">
          <ac:chgData name="Andrea Furtado" userId="54379e07f441a9af" providerId="LiveId" clId="{C12CDDBB-481A-4E54-A831-E7C4F0F712AA}" dt="2024-06-23T20:29:44.561" v="5603" actId="478"/>
          <ac:spMkLst>
            <pc:docMk/>
            <pc:sldMk cId="688861416" sldId="332"/>
            <ac:spMk id="223" creationId="{00000000-0000-0000-0000-000000000000}"/>
          </ac:spMkLst>
        </pc:spChg>
        <pc:spChg chg="del mod">
          <ac:chgData name="Andrea Furtado" userId="54379e07f441a9af" providerId="LiveId" clId="{C12CDDBB-481A-4E54-A831-E7C4F0F712AA}" dt="2024-06-23T20:29:41.243" v="5602" actId="478"/>
          <ac:spMkLst>
            <pc:docMk/>
            <pc:sldMk cId="688861416" sldId="332"/>
            <ac:spMk id="231" creationId="{00000000-0000-0000-0000-000000000000}"/>
          </ac:spMkLst>
        </pc:spChg>
        <pc:picChg chg="del">
          <ac:chgData name="Andrea Furtado" userId="54379e07f441a9af" providerId="LiveId" clId="{C12CDDBB-481A-4E54-A831-E7C4F0F712AA}" dt="2024-06-23T18:58:44.427" v="4554" actId="478"/>
          <ac:picMkLst>
            <pc:docMk/>
            <pc:sldMk cId="688861416" sldId="332"/>
            <ac:picMk id="11" creationId="{B50A53F9-8DDB-18F0-5A27-FEB19AE1EC0D}"/>
          </ac:picMkLst>
        </pc:picChg>
        <pc:picChg chg="del mod">
          <ac:chgData name="Andrea Furtado" userId="54379e07f441a9af" providerId="LiveId" clId="{C12CDDBB-481A-4E54-A831-E7C4F0F712AA}" dt="2024-06-23T19:01:19.215" v="4586" actId="478"/>
          <ac:picMkLst>
            <pc:docMk/>
            <pc:sldMk cId="688861416" sldId="332"/>
            <ac:picMk id="12" creationId="{B0F5CAE9-617A-FE6F-D232-BB18049A6031}"/>
          </ac:picMkLst>
        </pc:picChg>
        <pc:picChg chg="del mod">
          <ac:chgData name="Andrea Furtado" userId="54379e07f441a9af" providerId="LiveId" clId="{C12CDDBB-481A-4E54-A831-E7C4F0F712AA}" dt="2024-06-23T19:01:21.528" v="4587" actId="478"/>
          <ac:picMkLst>
            <pc:docMk/>
            <pc:sldMk cId="688861416" sldId="332"/>
            <ac:picMk id="13" creationId="{93531834-1FB3-7B1F-0FFC-887B770CF4EB}"/>
          </ac:picMkLst>
        </pc:picChg>
        <pc:picChg chg="add mod">
          <ac:chgData name="Andrea Furtado" userId="54379e07f441a9af" providerId="LiveId" clId="{C12CDDBB-481A-4E54-A831-E7C4F0F712AA}" dt="2024-06-23T19:09:50.194" v="5275" actId="1076"/>
          <ac:picMkLst>
            <pc:docMk/>
            <pc:sldMk cId="688861416" sldId="332"/>
            <ac:picMk id="21" creationId="{71D1DB3C-30D8-3E12-E2BB-B472324F1478}"/>
          </ac:picMkLst>
        </pc:picChg>
        <pc:picChg chg="add mod">
          <ac:chgData name="Andrea Furtado" userId="54379e07f441a9af" providerId="LiveId" clId="{C12CDDBB-481A-4E54-A831-E7C4F0F712AA}" dt="2024-06-23T19:09:53.778" v="5277" actId="1076"/>
          <ac:picMkLst>
            <pc:docMk/>
            <pc:sldMk cId="688861416" sldId="332"/>
            <ac:picMk id="22" creationId="{CDA86E39-EBE4-EE14-414F-E6E35972BB28}"/>
          </ac:picMkLst>
        </pc:picChg>
        <pc:picChg chg="add mod">
          <ac:chgData name="Andrea Furtado" userId="54379e07f441a9af" providerId="LiveId" clId="{C12CDDBB-481A-4E54-A831-E7C4F0F712AA}" dt="2024-06-23T19:09:59.646" v="5279" actId="1076"/>
          <ac:picMkLst>
            <pc:docMk/>
            <pc:sldMk cId="688861416" sldId="332"/>
            <ac:picMk id="23" creationId="{9E7FEA20-7158-5B7A-DC66-C825FDFC0977}"/>
          </ac:picMkLst>
        </pc:picChg>
        <pc:picChg chg="add mod">
          <ac:chgData name="Andrea Furtado" userId="54379e07f441a9af" providerId="LiveId" clId="{C12CDDBB-481A-4E54-A831-E7C4F0F712AA}" dt="2024-06-23T19:10:02.911" v="5281" actId="1076"/>
          <ac:picMkLst>
            <pc:docMk/>
            <pc:sldMk cId="688861416" sldId="332"/>
            <ac:picMk id="24" creationId="{52CF7679-135D-5AFD-DE50-4C554F34BB28}"/>
          </ac:picMkLst>
        </pc:picChg>
        <pc:cxnChg chg="del mod">
          <ac:chgData name="Andrea Furtado" userId="54379e07f441a9af" providerId="LiveId" clId="{C12CDDBB-481A-4E54-A831-E7C4F0F712AA}" dt="2024-06-23T19:05:35.626" v="5113" actId="478"/>
          <ac:cxnSpMkLst>
            <pc:docMk/>
            <pc:sldMk cId="688861416" sldId="332"/>
            <ac:cxnSpMk id="4" creationId="{6EDDE27F-EE21-C48C-B548-F4BFBB77C145}"/>
          </ac:cxnSpMkLst>
        </pc:cxnChg>
        <pc:cxnChg chg="del mod">
          <ac:chgData name="Andrea Furtado" userId="54379e07f441a9af" providerId="LiveId" clId="{C12CDDBB-481A-4E54-A831-E7C4F0F712AA}" dt="2024-06-23T19:05:35.626" v="5113" actId="478"/>
          <ac:cxnSpMkLst>
            <pc:docMk/>
            <pc:sldMk cId="688861416" sldId="332"/>
            <ac:cxnSpMk id="9" creationId="{6CE139F0-95FF-D5D3-E2F7-DB5028C8CFCF}"/>
          </ac:cxnSpMkLst>
        </pc:cxnChg>
        <pc:cxnChg chg="add mod ord">
          <ac:chgData name="Andrea Furtado" userId="54379e07f441a9af" providerId="LiveId" clId="{C12CDDBB-481A-4E54-A831-E7C4F0F712AA}" dt="2024-06-23T19:11:26.234" v="5295" actId="167"/>
          <ac:cxnSpMkLst>
            <pc:docMk/>
            <pc:sldMk cId="688861416" sldId="332"/>
            <ac:cxnSpMk id="25" creationId="{5914C243-222D-28CC-D933-A2AB8D6089AA}"/>
          </ac:cxnSpMkLst>
        </pc:cxnChg>
        <pc:cxnChg chg="del mod">
          <ac:chgData name="Andrea Furtado" userId="54379e07f441a9af" providerId="LiveId" clId="{C12CDDBB-481A-4E54-A831-E7C4F0F712AA}" dt="2024-06-23T19:05:35.626" v="5113" actId="478"/>
          <ac:cxnSpMkLst>
            <pc:docMk/>
            <pc:sldMk cId="688861416" sldId="332"/>
            <ac:cxnSpMk id="26" creationId="{0F2D503E-FD1C-0885-8522-7DA5AE419665}"/>
          </ac:cxnSpMkLst>
        </pc:cxnChg>
        <pc:cxnChg chg="add del mod ord">
          <ac:chgData name="Andrea Furtado" userId="54379e07f441a9af" providerId="LiveId" clId="{C12CDDBB-481A-4E54-A831-E7C4F0F712AA}" dt="2024-06-23T20:29:41.243" v="5602" actId="478"/>
          <ac:cxnSpMkLst>
            <pc:docMk/>
            <pc:sldMk cId="688861416" sldId="332"/>
            <ac:cxnSpMk id="27" creationId="{6A52E022-D1E3-630A-0F19-2441BE89FC09}"/>
          </ac:cxnSpMkLst>
        </pc:cxnChg>
        <pc:cxnChg chg="add del mod">
          <ac:chgData name="Andrea Furtado" userId="54379e07f441a9af" providerId="LiveId" clId="{C12CDDBB-481A-4E54-A831-E7C4F0F712AA}" dt="2024-06-23T20:29:50.404" v="5605" actId="478"/>
          <ac:cxnSpMkLst>
            <pc:docMk/>
            <pc:sldMk cId="688861416" sldId="332"/>
            <ac:cxnSpMk id="28" creationId="{CD3EDA50-3447-CD8D-01B8-45688B24C127}"/>
          </ac:cxnSpMkLst>
        </pc:cxnChg>
        <pc:cxnChg chg="add mod">
          <ac:chgData name="Andrea Furtado" userId="54379e07f441a9af" providerId="LiveId" clId="{C12CDDBB-481A-4E54-A831-E7C4F0F712AA}" dt="2024-06-23T20:29:50.973" v="5606"/>
          <ac:cxnSpMkLst>
            <pc:docMk/>
            <pc:sldMk cId="688861416" sldId="332"/>
            <ac:cxnSpMk id="32" creationId="{8C113A37-B78B-E4D0-6C97-9474D3C170F9}"/>
          </ac:cxnSpMkLst>
        </pc:cxnChg>
        <pc:cxnChg chg="del mod">
          <ac:chgData name="Andrea Furtado" userId="54379e07f441a9af" providerId="LiveId" clId="{C12CDDBB-481A-4E54-A831-E7C4F0F712AA}" dt="2024-06-23T19:05:35.626" v="5113" actId="478"/>
          <ac:cxnSpMkLst>
            <pc:docMk/>
            <pc:sldMk cId="688861416" sldId="332"/>
            <ac:cxnSpMk id="36" creationId="{72D88116-3379-FD9E-3487-FFE35D6A8AEC}"/>
          </ac:cxnSpMkLst>
        </pc:cxnChg>
        <pc:cxnChg chg="add mod">
          <ac:chgData name="Andrea Furtado" userId="54379e07f441a9af" providerId="LiveId" clId="{C12CDDBB-481A-4E54-A831-E7C4F0F712AA}" dt="2024-06-23T20:29:50.973" v="5606"/>
          <ac:cxnSpMkLst>
            <pc:docMk/>
            <pc:sldMk cId="688861416" sldId="332"/>
            <ac:cxnSpMk id="37" creationId="{24015999-2A07-112D-BB61-4DB447C0B203}"/>
          </ac:cxnSpMkLst>
        </pc:cxnChg>
        <pc:cxnChg chg="del mod">
          <ac:chgData name="Andrea Furtado" userId="54379e07f441a9af" providerId="LiveId" clId="{C12CDDBB-481A-4E54-A831-E7C4F0F712AA}" dt="2024-06-23T19:05:35.626" v="5113" actId="478"/>
          <ac:cxnSpMkLst>
            <pc:docMk/>
            <pc:sldMk cId="688861416" sldId="332"/>
            <ac:cxnSpMk id="42" creationId="{65A72B2C-632D-0D9D-63EA-D620324FA70D}"/>
          </ac:cxnSpMkLst>
        </pc:cxnChg>
        <pc:cxnChg chg="del">
          <ac:chgData name="Andrea Furtado" userId="54379e07f441a9af" providerId="LiveId" clId="{C12CDDBB-481A-4E54-A831-E7C4F0F712AA}" dt="2024-06-23T18:58:44.427" v="4554" actId="478"/>
          <ac:cxnSpMkLst>
            <pc:docMk/>
            <pc:sldMk cId="688861416" sldId="332"/>
            <ac:cxnSpMk id="59" creationId="{721E2000-F2A9-AE43-4D2E-84571300EA5A}"/>
          </ac:cxnSpMkLst>
        </pc:cxnChg>
        <pc:cxnChg chg="del">
          <ac:chgData name="Andrea Furtado" userId="54379e07f441a9af" providerId="LiveId" clId="{C12CDDBB-481A-4E54-A831-E7C4F0F712AA}" dt="2024-06-23T18:58:40.711" v="4553" actId="478"/>
          <ac:cxnSpMkLst>
            <pc:docMk/>
            <pc:sldMk cId="688861416" sldId="332"/>
            <ac:cxnSpMk id="200" creationId="{44854AD3-FAE4-A2FF-4331-2A6108B28CF2}"/>
          </ac:cxnSpMkLst>
        </pc:cxnChg>
        <pc:cxnChg chg="mod">
          <ac:chgData name="Andrea Furtado" userId="54379e07f441a9af" providerId="LiveId" clId="{C12CDDBB-481A-4E54-A831-E7C4F0F712AA}" dt="2024-06-23T19:05:54.644" v="5174" actId="1037"/>
          <ac:cxnSpMkLst>
            <pc:docMk/>
            <pc:sldMk cId="688861416" sldId="332"/>
            <ac:cxnSpMk id="216" creationId="{00000000-0000-0000-0000-000000000000}"/>
          </ac:cxnSpMkLst>
        </pc:cxnChg>
      </pc:sldChg>
      <pc:sldChg chg="add del">
        <pc:chgData name="Andrea Furtado" userId="54379e07f441a9af" providerId="LiveId" clId="{C12CDDBB-481A-4E54-A831-E7C4F0F712AA}" dt="2024-06-23T20:32:31.993" v="5633" actId="47"/>
        <pc:sldMkLst>
          <pc:docMk/>
          <pc:sldMk cId="157446949" sldId="333"/>
        </pc:sldMkLst>
      </pc:sldChg>
      <pc:sldChg chg="add del">
        <pc:chgData name="Andrea Furtado" userId="54379e07f441a9af" providerId="LiveId" clId="{C12CDDBB-481A-4E54-A831-E7C4F0F712AA}" dt="2024-06-23T18:58:23.919" v="4548" actId="47"/>
        <pc:sldMkLst>
          <pc:docMk/>
          <pc:sldMk cId="3064274235" sldId="333"/>
        </pc:sldMkLst>
      </pc:sldChg>
      <pc:sldChg chg="addSp delSp modSp add mod delAnim">
        <pc:chgData name="Andrea Furtado" userId="54379e07f441a9af" providerId="LiveId" clId="{C12CDDBB-481A-4E54-A831-E7C4F0F712AA}" dt="2024-06-27T17:30:09.649" v="10938" actId="20577"/>
        <pc:sldMkLst>
          <pc:docMk/>
          <pc:sldMk cId="1744395486" sldId="334"/>
        </pc:sldMkLst>
        <pc:spChg chg="add mod">
          <ac:chgData name="Andrea Furtado" userId="54379e07f441a9af" providerId="LiveId" clId="{C12CDDBB-481A-4E54-A831-E7C4F0F712AA}" dt="2024-06-23T19:23:31.505" v="5571" actId="1037"/>
          <ac:spMkLst>
            <pc:docMk/>
            <pc:sldMk cId="1744395486" sldId="334"/>
            <ac:spMk id="4" creationId="{2DAFA066-87E0-1126-9A6A-E373182C376C}"/>
          </ac:spMkLst>
        </pc:spChg>
        <pc:spChg chg="add mod">
          <ac:chgData name="Andrea Furtado" userId="54379e07f441a9af" providerId="LiveId" clId="{C12CDDBB-481A-4E54-A831-E7C4F0F712AA}" dt="2024-06-27T17:30:09.649" v="10938" actId="20577"/>
          <ac:spMkLst>
            <pc:docMk/>
            <pc:sldMk cId="1744395486" sldId="334"/>
            <ac:spMk id="5" creationId="{1CBC7D1F-9371-069F-E6E4-564D352EEC9A}"/>
          </ac:spMkLst>
        </pc:spChg>
        <pc:spChg chg="add mod">
          <ac:chgData name="Andrea Furtado" userId="54379e07f441a9af" providerId="LiveId" clId="{C12CDDBB-481A-4E54-A831-E7C4F0F712AA}" dt="2024-06-23T20:55:13.263" v="6148" actId="20577"/>
          <ac:spMkLst>
            <pc:docMk/>
            <pc:sldMk cId="1744395486" sldId="334"/>
            <ac:spMk id="6" creationId="{C54F930A-40BB-1D53-F20B-A3CDF172B112}"/>
          </ac:spMkLst>
        </pc:spChg>
        <pc:spChg chg="mod">
          <ac:chgData name="Andrea Furtado" userId="54379e07f441a9af" providerId="LiveId" clId="{C12CDDBB-481A-4E54-A831-E7C4F0F712AA}" dt="2024-06-23T19:20:46.966" v="5436" actId="207"/>
          <ac:spMkLst>
            <pc:docMk/>
            <pc:sldMk cId="1744395486" sldId="334"/>
            <ac:spMk id="8" creationId="{5288A13E-C1DE-ADBF-8C18-1985675E3554}"/>
          </ac:spMkLst>
        </pc:spChg>
        <pc:spChg chg="mod">
          <ac:chgData name="Andrea Furtado" userId="54379e07f441a9af" providerId="LiveId" clId="{C12CDDBB-481A-4E54-A831-E7C4F0F712AA}" dt="2024-06-23T19:20:39.932" v="5435" actId="207"/>
          <ac:spMkLst>
            <pc:docMk/>
            <pc:sldMk cId="1744395486" sldId="334"/>
            <ac:spMk id="10" creationId="{8A3442C0-AC96-4F17-BC89-94B7A26980E8}"/>
          </ac:spMkLst>
        </pc:spChg>
        <pc:spChg chg="mod">
          <ac:chgData name="Andrea Furtado" userId="54379e07f441a9af" providerId="LiveId" clId="{C12CDDBB-481A-4E54-A831-E7C4F0F712AA}" dt="2024-06-23T19:20:46.966" v="5436" actId="207"/>
          <ac:spMkLst>
            <pc:docMk/>
            <pc:sldMk cId="1744395486" sldId="334"/>
            <ac:spMk id="18" creationId="{3D9F449D-D546-EC24-7039-F69138A556D9}"/>
          </ac:spMkLst>
        </pc:spChg>
        <pc:spChg chg="mod">
          <ac:chgData name="Andrea Furtado" userId="54379e07f441a9af" providerId="LiveId" clId="{C12CDDBB-481A-4E54-A831-E7C4F0F712AA}" dt="2024-06-23T19:20:39.932" v="5435" actId="207"/>
          <ac:spMkLst>
            <pc:docMk/>
            <pc:sldMk cId="1744395486" sldId="334"/>
            <ac:spMk id="19" creationId="{ADEC752F-42F8-76C6-690C-F9766EE36C87}"/>
          </ac:spMkLst>
        </pc:spChg>
        <pc:spChg chg="mod">
          <ac:chgData name="Andrea Furtado" userId="54379e07f441a9af" providerId="LiveId" clId="{C12CDDBB-481A-4E54-A831-E7C4F0F712AA}" dt="2024-06-23T20:31:08.406" v="5627" actId="1038"/>
          <ac:spMkLst>
            <pc:docMk/>
            <pc:sldMk cId="1744395486" sldId="334"/>
            <ac:spMk id="29" creationId="{C051EBEE-3E42-6A3D-D9FF-40CBCF7AED9C}"/>
          </ac:spMkLst>
        </pc:spChg>
        <pc:spChg chg="del">
          <ac:chgData name="Andrea Furtado" userId="54379e07f441a9af" providerId="LiveId" clId="{C12CDDBB-481A-4E54-A831-E7C4F0F712AA}" dt="2024-06-23T19:14:04.922" v="5358" actId="478"/>
          <ac:spMkLst>
            <pc:docMk/>
            <pc:sldMk cId="1744395486" sldId="334"/>
            <ac:spMk id="49" creationId="{674A7769-193F-8485-D555-A3A85410E9C5}"/>
          </ac:spMkLst>
        </pc:spChg>
        <pc:spChg chg="mod">
          <ac:chgData name="Andrea Furtado" userId="54379e07f441a9af" providerId="LiveId" clId="{C12CDDBB-481A-4E54-A831-E7C4F0F712AA}" dt="2024-06-23T19:23:31.505" v="5571" actId="1037"/>
          <ac:spMkLst>
            <pc:docMk/>
            <pc:sldMk cId="1744395486" sldId="334"/>
            <ac:spMk id="50" creationId="{56BBEDC3-0863-783D-01EF-8AC548DF2A26}"/>
          </ac:spMkLst>
        </pc:spChg>
        <pc:spChg chg="mod">
          <ac:chgData name="Andrea Furtado" userId="54379e07f441a9af" providerId="LiveId" clId="{C12CDDBB-481A-4E54-A831-E7C4F0F712AA}" dt="2024-06-23T19:23:35.474" v="5579" actId="1037"/>
          <ac:spMkLst>
            <pc:docMk/>
            <pc:sldMk cId="1744395486" sldId="334"/>
            <ac:spMk id="51" creationId="{B6C358B4-29C5-F50C-2909-D8B6463AE244}"/>
          </ac:spMkLst>
        </pc:spChg>
        <pc:spChg chg="mod ord">
          <ac:chgData name="Andrea Furtado" userId="54379e07f441a9af" providerId="LiveId" clId="{C12CDDBB-481A-4E54-A831-E7C4F0F712AA}" dt="2024-06-23T19:22:42.958" v="5482" actId="1037"/>
          <ac:spMkLst>
            <pc:docMk/>
            <pc:sldMk cId="1744395486" sldId="334"/>
            <ac:spMk id="53" creationId="{A2E37DA5-E513-36BD-D03B-0E91859B0748}"/>
          </ac:spMkLst>
        </pc:spChg>
        <pc:spChg chg="del">
          <ac:chgData name="Andrea Furtado" userId="54379e07f441a9af" providerId="LiveId" clId="{C12CDDBB-481A-4E54-A831-E7C4F0F712AA}" dt="2024-06-23T19:14:26.407" v="5369" actId="478"/>
          <ac:spMkLst>
            <pc:docMk/>
            <pc:sldMk cId="1744395486" sldId="334"/>
            <ac:spMk id="54" creationId="{9F17EFB7-DA16-DB80-8C68-46049A9751B1}"/>
          </ac:spMkLst>
        </pc:spChg>
        <pc:spChg chg="del">
          <ac:chgData name="Andrea Furtado" userId="54379e07f441a9af" providerId="LiveId" clId="{C12CDDBB-481A-4E54-A831-E7C4F0F712AA}" dt="2024-06-23T19:14:09.779" v="5359" actId="478"/>
          <ac:spMkLst>
            <pc:docMk/>
            <pc:sldMk cId="1744395486" sldId="334"/>
            <ac:spMk id="205" creationId="{00000000-0000-0000-0000-000000000000}"/>
          </ac:spMkLst>
        </pc:spChg>
        <pc:spChg chg="mod ord">
          <ac:chgData name="Andrea Furtado" userId="54379e07f441a9af" providerId="LiveId" clId="{C12CDDBB-481A-4E54-A831-E7C4F0F712AA}" dt="2024-06-23T19:23:31.505" v="5571" actId="1037"/>
          <ac:spMkLst>
            <pc:docMk/>
            <pc:sldMk cId="1744395486" sldId="334"/>
            <ac:spMk id="207" creationId="{00000000-0000-0000-0000-000000000000}"/>
          </ac:spMkLst>
        </pc:spChg>
        <pc:spChg chg="del">
          <ac:chgData name="Andrea Furtado" userId="54379e07f441a9af" providerId="LiveId" clId="{C12CDDBB-481A-4E54-A831-E7C4F0F712AA}" dt="2024-06-23T19:14:26.407" v="5369" actId="478"/>
          <ac:spMkLst>
            <pc:docMk/>
            <pc:sldMk cId="1744395486" sldId="334"/>
            <ac:spMk id="211" creationId="{00000000-0000-0000-0000-000000000000}"/>
          </ac:spMkLst>
        </pc:spChg>
        <pc:spChg chg="mod ord">
          <ac:chgData name="Andrea Furtado" userId="54379e07f441a9af" providerId="LiveId" clId="{C12CDDBB-481A-4E54-A831-E7C4F0F712AA}" dt="2024-06-23T19:22:42.958" v="5482" actId="1037"/>
          <ac:spMkLst>
            <pc:docMk/>
            <pc:sldMk cId="1744395486" sldId="334"/>
            <ac:spMk id="213" creationId="{00000000-0000-0000-0000-000000000000}"/>
          </ac:spMkLst>
        </pc:spChg>
        <pc:spChg chg="del mod">
          <ac:chgData name="Andrea Furtado" userId="54379e07f441a9af" providerId="LiveId" clId="{C12CDDBB-481A-4E54-A831-E7C4F0F712AA}" dt="2024-06-23T19:14:03.065" v="5357" actId="478"/>
          <ac:spMkLst>
            <pc:docMk/>
            <pc:sldMk cId="1744395486" sldId="334"/>
            <ac:spMk id="218" creationId="{00000000-0000-0000-0000-000000000000}"/>
          </ac:spMkLst>
        </pc:spChg>
        <pc:spChg chg="mod">
          <ac:chgData name="Andrea Furtado" userId="54379e07f441a9af" providerId="LiveId" clId="{C12CDDBB-481A-4E54-A831-E7C4F0F712AA}" dt="2024-06-27T17:30:07.066" v="10937" actId="20577"/>
          <ac:spMkLst>
            <pc:docMk/>
            <pc:sldMk cId="1744395486" sldId="334"/>
            <ac:spMk id="219" creationId="{00000000-0000-0000-0000-000000000000}"/>
          </ac:spMkLst>
        </pc:spChg>
        <pc:spChg chg="del">
          <ac:chgData name="Andrea Furtado" userId="54379e07f441a9af" providerId="LiveId" clId="{C12CDDBB-481A-4E54-A831-E7C4F0F712AA}" dt="2024-06-23T19:14:28.401" v="5370" actId="478"/>
          <ac:spMkLst>
            <pc:docMk/>
            <pc:sldMk cId="1744395486" sldId="334"/>
            <ac:spMk id="221" creationId="{00000000-0000-0000-0000-000000000000}"/>
          </ac:spMkLst>
        </pc:spChg>
        <pc:spChg chg="mod">
          <ac:chgData name="Andrea Furtado" userId="54379e07f441a9af" providerId="LiveId" clId="{C12CDDBB-481A-4E54-A831-E7C4F0F712AA}" dt="2024-06-23T20:32:10.757" v="5630" actId="14100"/>
          <ac:spMkLst>
            <pc:docMk/>
            <pc:sldMk cId="1744395486" sldId="334"/>
            <ac:spMk id="222" creationId="{00000000-0000-0000-0000-000000000000}"/>
          </ac:spMkLst>
        </pc:spChg>
        <pc:spChg chg="mod">
          <ac:chgData name="Andrea Furtado" userId="54379e07f441a9af" providerId="LiveId" clId="{C12CDDBB-481A-4E54-A831-E7C4F0F712AA}" dt="2024-06-23T19:23:35.474" v="5579" actId="1037"/>
          <ac:spMkLst>
            <pc:docMk/>
            <pc:sldMk cId="1744395486" sldId="334"/>
            <ac:spMk id="223" creationId="{00000000-0000-0000-0000-000000000000}"/>
          </ac:spMkLst>
        </pc:spChg>
        <pc:spChg chg="mod">
          <ac:chgData name="Andrea Furtado" userId="54379e07f441a9af" providerId="LiveId" clId="{C12CDDBB-481A-4E54-A831-E7C4F0F712AA}" dt="2024-06-23T19:23:35.474" v="5579" actId="1037"/>
          <ac:spMkLst>
            <pc:docMk/>
            <pc:sldMk cId="1744395486" sldId="334"/>
            <ac:spMk id="231" creationId="{00000000-0000-0000-0000-000000000000}"/>
          </ac:spMkLst>
        </pc:spChg>
        <pc:graphicFrameChg chg="add del modGraphic">
          <ac:chgData name="Andrea Furtado" userId="54379e07f441a9af" providerId="LiveId" clId="{C12CDDBB-481A-4E54-A831-E7C4F0F712AA}" dt="2024-06-23T20:30:50.728" v="5608" actId="27309"/>
          <ac:graphicFrameMkLst>
            <pc:docMk/>
            <pc:sldMk cId="1744395486" sldId="334"/>
            <ac:graphicFrameMk id="11" creationId="{233EB0FF-1BAE-0D8C-4E8F-75B957EACCB3}"/>
          </ac:graphicFrameMkLst>
        </pc:graphicFrameChg>
        <pc:picChg chg="del">
          <ac:chgData name="Andrea Furtado" userId="54379e07f441a9af" providerId="LiveId" clId="{C12CDDBB-481A-4E54-A831-E7C4F0F712AA}" dt="2024-06-23T19:12:55.101" v="5347" actId="478"/>
          <ac:picMkLst>
            <pc:docMk/>
            <pc:sldMk cId="1744395486" sldId="334"/>
            <ac:picMk id="21" creationId="{71D1DB3C-30D8-3E12-E2BB-B472324F1478}"/>
          </ac:picMkLst>
        </pc:picChg>
        <pc:picChg chg="del">
          <ac:chgData name="Andrea Furtado" userId="54379e07f441a9af" providerId="LiveId" clId="{C12CDDBB-481A-4E54-A831-E7C4F0F712AA}" dt="2024-06-23T19:12:55.101" v="5347" actId="478"/>
          <ac:picMkLst>
            <pc:docMk/>
            <pc:sldMk cId="1744395486" sldId="334"/>
            <ac:picMk id="22" creationId="{CDA86E39-EBE4-EE14-414F-E6E35972BB28}"/>
          </ac:picMkLst>
        </pc:picChg>
        <pc:picChg chg="del">
          <ac:chgData name="Andrea Furtado" userId="54379e07f441a9af" providerId="LiveId" clId="{C12CDDBB-481A-4E54-A831-E7C4F0F712AA}" dt="2024-06-23T19:12:55.101" v="5347" actId="478"/>
          <ac:picMkLst>
            <pc:docMk/>
            <pc:sldMk cId="1744395486" sldId="334"/>
            <ac:picMk id="23" creationId="{9E7FEA20-7158-5B7A-DC66-C825FDFC0977}"/>
          </ac:picMkLst>
        </pc:picChg>
        <pc:picChg chg="del">
          <ac:chgData name="Andrea Furtado" userId="54379e07f441a9af" providerId="LiveId" clId="{C12CDDBB-481A-4E54-A831-E7C4F0F712AA}" dt="2024-06-23T19:12:55.101" v="5347" actId="478"/>
          <ac:picMkLst>
            <pc:docMk/>
            <pc:sldMk cId="1744395486" sldId="334"/>
            <ac:picMk id="24" creationId="{52CF7679-135D-5AFD-DE50-4C554F34BB28}"/>
          </ac:picMkLst>
        </pc:picChg>
        <pc:cxnChg chg="mod">
          <ac:chgData name="Andrea Furtado" userId="54379e07f441a9af" providerId="LiveId" clId="{C12CDDBB-481A-4E54-A831-E7C4F0F712AA}" dt="2024-06-23T19:23:35.474" v="5579" actId="1037"/>
          <ac:cxnSpMkLst>
            <pc:docMk/>
            <pc:sldMk cId="1744395486" sldId="334"/>
            <ac:cxnSpMk id="27" creationId="{6A52E022-D1E3-630A-0F19-2441BE89FC09}"/>
          </ac:cxnSpMkLst>
        </pc:cxnChg>
        <pc:cxnChg chg="mod">
          <ac:chgData name="Andrea Furtado" userId="54379e07f441a9af" providerId="LiveId" clId="{C12CDDBB-481A-4E54-A831-E7C4F0F712AA}" dt="2024-06-23T19:24:52.505" v="5581" actId="14100"/>
          <ac:cxnSpMkLst>
            <pc:docMk/>
            <pc:sldMk cId="1744395486" sldId="334"/>
            <ac:cxnSpMk id="28" creationId="{CD3EDA50-3447-CD8D-01B8-45688B24C127}"/>
          </ac:cxnSpMkLst>
        </pc:cxnChg>
      </pc:sldChg>
      <pc:sldChg chg="addSp delSp modSp add mod addAnim delAnim modAnim modNotesTx">
        <pc:chgData name="Andrea Furtado" userId="54379e07f441a9af" providerId="LiveId" clId="{C12CDDBB-481A-4E54-A831-E7C4F0F712AA}" dt="2024-06-27T17:30:38.814" v="10940" actId="20577"/>
        <pc:sldMkLst>
          <pc:docMk/>
          <pc:sldMk cId="154758836" sldId="335"/>
        </pc:sldMkLst>
        <pc:spChg chg="mod">
          <ac:chgData name="Andrea Furtado" userId="54379e07f441a9af" providerId="LiveId" clId="{C12CDDBB-481A-4E54-A831-E7C4F0F712AA}" dt="2024-06-23T20:33:21.824" v="5634" actId="207"/>
          <ac:spMkLst>
            <pc:docMk/>
            <pc:sldMk cId="154758836" sldId="335"/>
            <ac:spMk id="2" creationId="{D238489B-9ABA-5134-4F89-3AE8D8297C72}"/>
          </ac:spMkLst>
        </pc:spChg>
        <pc:spChg chg="mod">
          <ac:chgData name="Andrea Furtado" userId="54379e07f441a9af" providerId="LiveId" clId="{C12CDDBB-481A-4E54-A831-E7C4F0F712AA}" dt="2024-06-23T20:33:26.130" v="5635" actId="207"/>
          <ac:spMkLst>
            <pc:docMk/>
            <pc:sldMk cId="154758836" sldId="335"/>
            <ac:spMk id="3" creationId="{FD4DDA28-D37C-C3DE-A447-4D136EC21254}"/>
          </ac:spMkLst>
        </pc:spChg>
        <pc:spChg chg="mod">
          <ac:chgData name="Andrea Furtado" userId="54379e07f441a9af" providerId="LiveId" clId="{C12CDDBB-481A-4E54-A831-E7C4F0F712AA}" dt="2024-06-27T17:30:38.814" v="10940" actId="20577"/>
          <ac:spMkLst>
            <pc:docMk/>
            <pc:sldMk cId="154758836" sldId="335"/>
            <ac:spMk id="5" creationId="{1CBC7D1F-9371-069F-E6E4-564D352EEC9A}"/>
          </ac:spMkLst>
        </pc:spChg>
        <pc:spChg chg="add mod">
          <ac:chgData name="Andrea Furtado" userId="54379e07f441a9af" providerId="LiveId" clId="{C12CDDBB-481A-4E54-A831-E7C4F0F712AA}" dt="2024-06-23T20:35:08.241" v="5637"/>
          <ac:spMkLst>
            <pc:docMk/>
            <pc:sldMk cId="154758836" sldId="335"/>
            <ac:spMk id="7" creationId="{4800A6EE-049E-4620-1FE0-923F4306EB66}"/>
          </ac:spMkLst>
        </pc:spChg>
        <pc:spChg chg="add mod">
          <ac:chgData name="Andrea Furtado" userId="54379e07f441a9af" providerId="LiveId" clId="{C12CDDBB-481A-4E54-A831-E7C4F0F712AA}" dt="2024-06-23T20:35:08.241" v="5637"/>
          <ac:spMkLst>
            <pc:docMk/>
            <pc:sldMk cId="154758836" sldId="335"/>
            <ac:spMk id="11" creationId="{1C724036-3CD9-25C5-EF5F-ADD3E3928C5D}"/>
          </ac:spMkLst>
        </pc:spChg>
        <pc:spChg chg="add mod">
          <ac:chgData name="Andrea Furtado" userId="54379e07f441a9af" providerId="LiveId" clId="{C12CDDBB-481A-4E54-A831-E7C4F0F712AA}" dt="2024-06-23T20:35:08.241" v="5637"/>
          <ac:spMkLst>
            <pc:docMk/>
            <pc:sldMk cId="154758836" sldId="335"/>
            <ac:spMk id="12" creationId="{EE917FA3-CA25-C1CE-4133-06FD54C28B59}"/>
          </ac:spMkLst>
        </pc:spChg>
        <pc:spChg chg="add mod">
          <ac:chgData name="Andrea Furtado" userId="54379e07f441a9af" providerId="LiveId" clId="{C12CDDBB-481A-4E54-A831-E7C4F0F712AA}" dt="2024-06-23T20:35:08.241" v="5637"/>
          <ac:spMkLst>
            <pc:docMk/>
            <pc:sldMk cId="154758836" sldId="335"/>
            <ac:spMk id="13" creationId="{6E2CEE50-0244-69AB-155B-3FBC7DC720FA}"/>
          </ac:spMkLst>
        </pc:spChg>
        <pc:spChg chg="add mod">
          <ac:chgData name="Andrea Furtado" userId="54379e07f441a9af" providerId="LiveId" clId="{C12CDDBB-481A-4E54-A831-E7C4F0F712AA}" dt="2024-06-23T20:35:08.241" v="5637"/>
          <ac:spMkLst>
            <pc:docMk/>
            <pc:sldMk cId="154758836" sldId="335"/>
            <ac:spMk id="15" creationId="{20A2C775-1BCA-453B-B3C3-C67E4973A18B}"/>
          </ac:spMkLst>
        </pc:spChg>
        <pc:spChg chg="add mod">
          <ac:chgData name="Andrea Furtado" userId="54379e07f441a9af" providerId="LiveId" clId="{C12CDDBB-481A-4E54-A831-E7C4F0F712AA}" dt="2024-06-23T20:35:08.241" v="5637"/>
          <ac:spMkLst>
            <pc:docMk/>
            <pc:sldMk cId="154758836" sldId="335"/>
            <ac:spMk id="16" creationId="{573DEB30-90C8-8706-DE66-69BEF92E025F}"/>
          </ac:spMkLst>
        </pc:spChg>
        <pc:spChg chg="add mod">
          <ac:chgData name="Andrea Furtado" userId="54379e07f441a9af" providerId="LiveId" clId="{C12CDDBB-481A-4E54-A831-E7C4F0F712AA}" dt="2024-06-23T20:35:08.241" v="5637"/>
          <ac:spMkLst>
            <pc:docMk/>
            <pc:sldMk cId="154758836" sldId="335"/>
            <ac:spMk id="17" creationId="{827DEBC4-1816-6291-DDC6-4C0A3B85B36B}"/>
          </ac:spMkLst>
        </pc:spChg>
        <pc:spChg chg="add mod">
          <ac:chgData name="Andrea Furtado" userId="54379e07f441a9af" providerId="LiveId" clId="{C12CDDBB-481A-4E54-A831-E7C4F0F712AA}" dt="2024-06-23T20:35:08.241" v="5637"/>
          <ac:spMkLst>
            <pc:docMk/>
            <pc:sldMk cId="154758836" sldId="335"/>
            <ac:spMk id="21" creationId="{5B999142-E0FA-A825-482D-E689DB36D70D}"/>
          </ac:spMkLst>
        </pc:spChg>
        <pc:spChg chg="add del mod">
          <ac:chgData name="Andrea Furtado" userId="54379e07f441a9af" providerId="LiveId" clId="{C12CDDBB-481A-4E54-A831-E7C4F0F712AA}" dt="2024-06-23T20:38:51.247" v="5695" actId="478"/>
          <ac:spMkLst>
            <pc:docMk/>
            <pc:sldMk cId="154758836" sldId="335"/>
            <ac:spMk id="22" creationId="{5EE9D458-97D4-7387-32FE-5C57824CE60D}"/>
          </ac:spMkLst>
        </pc:spChg>
        <pc:spChg chg="add del mod">
          <ac:chgData name="Andrea Furtado" userId="54379e07f441a9af" providerId="LiveId" clId="{C12CDDBB-481A-4E54-A831-E7C4F0F712AA}" dt="2024-06-23T20:38:53.725" v="5696" actId="478"/>
          <ac:spMkLst>
            <pc:docMk/>
            <pc:sldMk cId="154758836" sldId="335"/>
            <ac:spMk id="24" creationId="{5C78B912-20C1-288E-52C6-FA720DE5FB69}"/>
          </ac:spMkLst>
        </pc:spChg>
        <pc:spChg chg="add del mod">
          <ac:chgData name="Andrea Furtado" userId="54379e07f441a9af" providerId="LiveId" clId="{C12CDDBB-481A-4E54-A831-E7C4F0F712AA}" dt="2024-06-23T20:38:51.247" v="5695" actId="478"/>
          <ac:spMkLst>
            <pc:docMk/>
            <pc:sldMk cId="154758836" sldId="335"/>
            <ac:spMk id="26" creationId="{07191F9F-98CD-0D25-8A69-524305A915B5}"/>
          </ac:spMkLst>
        </pc:spChg>
        <pc:spChg chg="mod">
          <ac:chgData name="Andrea Furtado" userId="54379e07f441a9af" providerId="LiveId" clId="{C12CDDBB-481A-4E54-A831-E7C4F0F712AA}" dt="2024-06-23T20:33:21.824" v="5634" actId="207"/>
          <ac:spMkLst>
            <pc:docMk/>
            <pc:sldMk cId="154758836" sldId="335"/>
            <ac:spMk id="29" creationId="{C051EBEE-3E42-6A3D-D9FF-40CBCF7AED9C}"/>
          </ac:spMkLst>
        </pc:spChg>
        <pc:spChg chg="add del mod">
          <ac:chgData name="Andrea Furtado" userId="54379e07f441a9af" providerId="LiveId" clId="{C12CDDBB-481A-4E54-A831-E7C4F0F712AA}" dt="2024-06-23T20:38:51.247" v="5695" actId="478"/>
          <ac:spMkLst>
            <pc:docMk/>
            <pc:sldMk cId="154758836" sldId="335"/>
            <ac:spMk id="30" creationId="{BC3A43AB-DA77-3E2E-3D60-26AD81920E72}"/>
          </ac:spMkLst>
        </pc:spChg>
        <pc:spChg chg="add del mod">
          <ac:chgData name="Andrea Furtado" userId="54379e07f441a9af" providerId="LiveId" clId="{C12CDDBB-481A-4E54-A831-E7C4F0F712AA}" dt="2024-06-23T20:38:51.247" v="5695" actId="478"/>
          <ac:spMkLst>
            <pc:docMk/>
            <pc:sldMk cId="154758836" sldId="335"/>
            <ac:spMk id="31" creationId="{E3A858BE-3155-7CDF-0DDA-E59EAFA7F63C}"/>
          </ac:spMkLst>
        </pc:spChg>
        <pc:spChg chg="add del mod">
          <ac:chgData name="Andrea Furtado" userId="54379e07f441a9af" providerId="LiveId" clId="{C12CDDBB-481A-4E54-A831-E7C4F0F712AA}" dt="2024-06-23T20:38:51.247" v="5695" actId="478"/>
          <ac:spMkLst>
            <pc:docMk/>
            <pc:sldMk cId="154758836" sldId="335"/>
            <ac:spMk id="32" creationId="{7773B3EE-B7CF-2243-7E25-D38283F8E6B8}"/>
          </ac:spMkLst>
        </pc:spChg>
        <pc:spChg chg="add del mod">
          <ac:chgData name="Andrea Furtado" userId="54379e07f441a9af" providerId="LiveId" clId="{C12CDDBB-481A-4E54-A831-E7C4F0F712AA}" dt="2024-06-23T20:38:51.247" v="5695" actId="478"/>
          <ac:spMkLst>
            <pc:docMk/>
            <pc:sldMk cId="154758836" sldId="335"/>
            <ac:spMk id="33" creationId="{1AF9C048-A34F-EACD-A2AD-C23CD41328E1}"/>
          </ac:spMkLst>
        </pc:spChg>
        <pc:spChg chg="add del mod">
          <ac:chgData name="Andrea Furtado" userId="54379e07f441a9af" providerId="LiveId" clId="{C12CDDBB-481A-4E54-A831-E7C4F0F712AA}" dt="2024-06-23T20:38:51.247" v="5695" actId="478"/>
          <ac:spMkLst>
            <pc:docMk/>
            <pc:sldMk cId="154758836" sldId="335"/>
            <ac:spMk id="34" creationId="{D63C63D5-CDAE-A9E8-32DC-96CDD00F1EC3}"/>
          </ac:spMkLst>
        </pc:spChg>
        <pc:spChg chg="add mod">
          <ac:chgData name="Andrea Furtado" userId="54379e07f441a9af" providerId="LiveId" clId="{C12CDDBB-481A-4E54-A831-E7C4F0F712AA}" dt="2024-06-23T20:40:09.181" v="5867" actId="1076"/>
          <ac:spMkLst>
            <pc:docMk/>
            <pc:sldMk cId="154758836" sldId="335"/>
            <ac:spMk id="40" creationId="{A6793E58-1000-0194-8C91-92E7A54FA873}"/>
          </ac:spMkLst>
        </pc:spChg>
        <pc:spChg chg="add mod">
          <ac:chgData name="Andrea Furtado" userId="54379e07f441a9af" providerId="LiveId" clId="{C12CDDBB-481A-4E54-A831-E7C4F0F712AA}" dt="2024-06-23T21:04:00.460" v="6289" actId="1582"/>
          <ac:spMkLst>
            <pc:docMk/>
            <pc:sldMk cId="154758836" sldId="335"/>
            <ac:spMk id="42" creationId="{36A88A48-D6AE-1D51-DD32-88A3BA6B7BA3}"/>
          </ac:spMkLst>
        </pc:spChg>
        <pc:spChg chg="add mod">
          <ac:chgData name="Andrea Furtado" userId="54379e07f441a9af" providerId="LiveId" clId="{C12CDDBB-481A-4E54-A831-E7C4F0F712AA}" dt="2024-06-23T20:51:47.284" v="6145" actId="1036"/>
          <ac:spMkLst>
            <pc:docMk/>
            <pc:sldMk cId="154758836" sldId="335"/>
            <ac:spMk id="48" creationId="{68DC6D23-4425-A312-EE03-BB1CB981F1C9}"/>
          </ac:spMkLst>
        </pc:spChg>
        <pc:spChg chg="add mod">
          <ac:chgData name="Andrea Furtado" userId="54379e07f441a9af" providerId="LiveId" clId="{C12CDDBB-481A-4E54-A831-E7C4F0F712AA}" dt="2024-06-23T20:51:33.964" v="6109" actId="1036"/>
          <ac:spMkLst>
            <pc:docMk/>
            <pc:sldMk cId="154758836" sldId="335"/>
            <ac:spMk id="49" creationId="{27387130-DA57-50A3-6BDE-499FC2D1A7AA}"/>
          </ac:spMkLst>
        </pc:spChg>
        <pc:spChg chg="mod">
          <ac:chgData name="Andrea Furtado" userId="54379e07f441a9af" providerId="LiveId" clId="{C12CDDBB-481A-4E54-A831-E7C4F0F712AA}" dt="2024-06-23T20:33:21.824" v="5634" actId="207"/>
          <ac:spMkLst>
            <pc:docMk/>
            <pc:sldMk cId="154758836" sldId="335"/>
            <ac:spMk id="51" creationId="{B6C358B4-29C5-F50C-2909-D8B6463AE244}"/>
          </ac:spMkLst>
        </pc:spChg>
        <pc:spChg chg="mod">
          <ac:chgData name="Andrea Furtado" userId="54379e07f441a9af" providerId="LiveId" clId="{C12CDDBB-481A-4E54-A831-E7C4F0F712AA}" dt="2024-06-23T20:33:21.824" v="5634" actId="207"/>
          <ac:spMkLst>
            <pc:docMk/>
            <pc:sldMk cId="154758836" sldId="335"/>
            <ac:spMk id="52" creationId="{0941D61A-EB13-9151-890E-5999AD7F67FF}"/>
          </ac:spMkLst>
        </pc:spChg>
        <pc:spChg chg="add del mod">
          <ac:chgData name="Andrea Furtado" userId="54379e07f441a9af" providerId="LiveId" clId="{C12CDDBB-481A-4E54-A831-E7C4F0F712AA}" dt="2024-06-23T21:02:26.960" v="6279" actId="478"/>
          <ac:spMkLst>
            <pc:docMk/>
            <pc:sldMk cId="154758836" sldId="335"/>
            <ac:spMk id="54" creationId="{BE6D96B4-F3D2-7915-F4B9-6B166E3EDEE8}"/>
          </ac:spMkLst>
        </pc:spChg>
        <pc:spChg chg="add del mod">
          <ac:chgData name="Andrea Furtado" userId="54379e07f441a9af" providerId="LiveId" clId="{C12CDDBB-481A-4E54-A831-E7C4F0F712AA}" dt="2024-06-25T06:58:49.303" v="7648" actId="478"/>
          <ac:spMkLst>
            <pc:docMk/>
            <pc:sldMk cId="154758836" sldId="335"/>
            <ac:spMk id="55" creationId="{BC615625-A885-925A-0C41-65232AC394FA}"/>
          </ac:spMkLst>
        </pc:spChg>
        <pc:spChg chg="mod">
          <ac:chgData name="Andrea Furtado" userId="54379e07f441a9af" providerId="LiveId" clId="{C12CDDBB-481A-4E54-A831-E7C4F0F712AA}" dt="2024-06-24T20:02:55.541" v="7579" actId="14100"/>
          <ac:spMkLst>
            <pc:docMk/>
            <pc:sldMk cId="154758836" sldId="335"/>
            <ac:spMk id="198" creationId="{00000000-0000-0000-0000-000000000000}"/>
          </ac:spMkLst>
        </pc:spChg>
        <pc:spChg chg="mod">
          <ac:chgData name="Andrea Furtado" userId="54379e07f441a9af" providerId="LiveId" clId="{C12CDDBB-481A-4E54-A831-E7C4F0F712AA}" dt="2024-06-27T17:30:34.867" v="10939" actId="20577"/>
          <ac:spMkLst>
            <pc:docMk/>
            <pc:sldMk cId="154758836" sldId="335"/>
            <ac:spMk id="219" creationId="{00000000-0000-0000-0000-000000000000}"/>
          </ac:spMkLst>
        </pc:spChg>
        <pc:spChg chg="mod">
          <ac:chgData name="Andrea Furtado" userId="54379e07f441a9af" providerId="LiveId" clId="{C12CDDBB-481A-4E54-A831-E7C4F0F712AA}" dt="2024-06-23T20:33:21.824" v="5634" actId="207"/>
          <ac:spMkLst>
            <pc:docMk/>
            <pc:sldMk cId="154758836" sldId="335"/>
            <ac:spMk id="223" creationId="{00000000-0000-0000-0000-000000000000}"/>
          </ac:spMkLst>
        </pc:spChg>
        <pc:spChg chg="mod">
          <ac:chgData name="Andrea Furtado" userId="54379e07f441a9af" providerId="LiveId" clId="{C12CDDBB-481A-4E54-A831-E7C4F0F712AA}" dt="2024-06-23T20:33:21.824" v="5634" actId="207"/>
          <ac:spMkLst>
            <pc:docMk/>
            <pc:sldMk cId="154758836" sldId="335"/>
            <ac:spMk id="231" creationId="{00000000-0000-0000-0000-000000000000}"/>
          </ac:spMkLst>
        </pc:spChg>
        <pc:picChg chg="add mod">
          <ac:chgData name="Andrea Furtado" userId="54379e07f441a9af" providerId="LiveId" clId="{C12CDDBB-481A-4E54-A831-E7C4F0F712AA}" dt="2024-06-25T07:56:10.237" v="8026" actId="1076"/>
          <ac:picMkLst>
            <pc:docMk/>
            <pc:sldMk cId="154758836" sldId="335"/>
            <ac:picMk id="9" creationId="{9E45DD03-7E14-AE88-DC13-191918DA5B61}"/>
          </ac:picMkLst>
        </pc:picChg>
        <pc:picChg chg="add del mod">
          <ac:chgData name="Andrea Furtado" userId="54379e07f441a9af" providerId="LiveId" clId="{C12CDDBB-481A-4E54-A831-E7C4F0F712AA}" dt="2024-06-23T20:50:03.935" v="6085" actId="478"/>
          <ac:picMkLst>
            <pc:docMk/>
            <pc:sldMk cId="154758836" sldId="335"/>
            <ac:picMk id="44" creationId="{F7CAE1AA-9FCD-8AE9-3F5B-A1FBA6BA10B1}"/>
          </ac:picMkLst>
        </pc:picChg>
        <pc:picChg chg="add mod">
          <ac:chgData name="Andrea Furtado" userId="54379e07f441a9af" providerId="LiveId" clId="{C12CDDBB-481A-4E54-A831-E7C4F0F712AA}" dt="2024-06-23T20:51:47.284" v="6145" actId="1036"/>
          <ac:picMkLst>
            <pc:docMk/>
            <pc:sldMk cId="154758836" sldId="335"/>
            <ac:picMk id="46" creationId="{D4692EDE-1E23-15DE-B961-2AA9875E3C27}"/>
          </ac:picMkLst>
        </pc:picChg>
        <pc:picChg chg="add mod">
          <ac:chgData name="Andrea Furtado" userId="54379e07f441a9af" providerId="LiveId" clId="{C12CDDBB-481A-4E54-A831-E7C4F0F712AA}" dt="2024-06-23T20:51:36.990" v="6111" actId="1036"/>
          <ac:picMkLst>
            <pc:docMk/>
            <pc:sldMk cId="154758836" sldId="335"/>
            <ac:picMk id="47" creationId="{76038C80-50B4-B6A8-8A67-957A7982873D}"/>
          </ac:picMkLst>
        </pc:picChg>
        <pc:cxnChg chg="add mod">
          <ac:chgData name="Andrea Furtado" userId="54379e07f441a9af" providerId="LiveId" clId="{C12CDDBB-481A-4E54-A831-E7C4F0F712AA}" dt="2024-06-23T20:35:08.241" v="5637"/>
          <ac:cxnSpMkLst>
            <pc:docMk/>
            <pc:sldMk cId="154758836" sldId="335"/>
            <ac:cxnSpMk id="9" creationId="{97B5CCFC-63D4-7CE9-7206-8809D021EBDC}"/>
          </ac:cxnSpMkLst>
        </pc:cxnChg>
        <pc:cxnChg chg="add del mod">
          <ac:chgData name="Andrea Furtado" userId="54379e07f441a9af" providerId="LiveId" clId="{C12CDDBB-481A-4E54-A831-E7C4F0F712AA}" dt="2024-06-23T20:38:51.247" v="5695" actId="478"/>
          <ac:cxnSpMkLst>
            <pc:docMk/>
            <pc:sldMk cId="154758836" sldId="335"/>
            <ac:cxnSpMk id="23" creationId="{DCAFC5B0-86E3-7F31-256C-7FECC2CCF0EB}"/>
          </ac:cxnSpMkLst>
        </pc:cxnChg>
        <pc:cxnChg chg="mod">
          <ac:chgData name="Andrea Furtado" userId="54379e07f441a9af" providerId="LiveId" clId="{C12CDDBB-481A-4E54-A831-E7C4F0F712AA}" dt="2024-06-23T20:34:06.552" v="5636" actId="208"/>
          <ac:cxnSpMkLst>
            <pc:docMk/>
            <pc:sldMk cId="154758836" sldId="335"/>
            <ac:cxnSpMk id="25" creationId="{5914C243-222D-28CC-D933-A2AB8D6089AA}"/>
          </ac:cxnSpMkLst>
        </pc:cxnChg>
        <pc:cxnChg chg="mod">
          <ac:chgData name="Andrea Furtado" userId="54379e07f441a9af" providerId="LiveId" clId="{C12CDDBB-481A-4E54-A831-E7C4F0F712AA}" dt="2024-06-23T20:34:06.552" v="5636" actId="208"/>
          <ac:cxnSpMkLst>
            <pc:docMk/>
            <pc:sldMk cId="154758836" sldId="335"/>
            <ac:cxnSpMk id="27" creationId="{6A52E022-D1E3-630A-0F19-2441BE89FC09}"/>
          </ac:cxnSpMkLst>
        </pc:cxnChg>
        <pc:cxnChg chg="mod">
          <ac:chgData name="Andrea Furtado" userId="54379e07f441a9af" providerId="LiveId" clId="{C12CDDBB-481A-4E54-A831-E7C4F0F712AA}" dt="2024-06-23T20:34:06.552" v="5636" actId="208"/>
          <ac:cxnSpMkLst>
            <pc:docMk/>
            <pc:sldMk cId="154758836" sldId="335"/>
            <ac:cxnSpMk id="28" creationId="{CD3EDA50-3447-CD8D-01B8-45688B24C127}"/>
          </ac:cxnSpMkLst>
        </pc:cxnChg>
        <pc:cxnChg chg="add mod ord">
          <ac:chgData name="Andrea Furtado" userId="54379e07f441a9af" providerId="LiveId" clId="{C12CDDBB-481A-4E54-A831-E7C4F0F712AA}" dt="2024-06-23T20:40:24.162" v="5869" actId="1076"/>
          <ac:cxnSpMkLst>
            <pc:docMk/>
            <pc:sldMk cId="154758836" sldId="335"/>
            <ac:cxnSpMk id="37" creationId="{9877B630-961B-298D-A8D6-6F808865C401}"/>
          </ac:cxnSpMkLst>
        </pc:cxnChg>
        <pc:cxnChg chg="add mod">
          <ac:chgData name="Andrea Furtado" userId="54379e07f441a9af" providerId="LiveId" clId="{C12CDDBB-481A-4E54-A831-E7C4F0F712AA}" dt="2024-06-23T20:39:53.642" v="5863" actId="208"/>
          <ac:cxnSpMkLst>
            <pc:docMk/>
            <pc:sldMk cId="154758836" sldId="335"/>
            <ac:cxnSpMk id="38" creationId="{30D47C3F-D55B-180F-3268-E52555D98C2A}"/>
          </ac:cxnSpMkLst>
        </pc:cxnChg>
        <pc:cxnChg chg="add mod">
          <ac:chgData name="Andrea Furtado" userId="54379e07f441a9af" providerId="LiveId" clId="{C12CDDBB-481A-4E54-A831-E7C4F0F712AA}" dt="2024-06-23T20:39:53.642" v="5863" actId="208"/>
          <ac:cxnSpMkLst>
            <pc:docMk/>
            <pc:sldMk cId="154758836" sldId="335"/>
            <ac:cxnSpMk id="39" creationId="{E2E4A3B7-2788-026B-3F4D-9E4747094784}"/>
          </ac:cxnSpMkLst>
        </pc:cxnChg>
      </pc:sldChg>
      <pc:sldChg chg="add del">
        <pc:chgData name="Andrea Furtado" userId="54379e07f441a9af" providerId="LiveId" clId="{C12CDDBB-481A-4E54-A831-E7C4F0F712AA}" dt="2024-06-23T19:27:13.371" v="5583"/>
        <pc:sldMkLst>
          <pc:docMk/>
          <pc:sldMk cId="256992295" sldId="335"/>
        </pc:sldMkLst>
      </pc:sldChg>
      <pc:sldChg chg="addSp delSp modSp add del mod">
        <pc:chgData name="Andrea Furtado" userId="54379e07f441a9af" providerId="LiveId" clId="{C12CDDBB-481A-4E54-A831-E7C4F0F712AA}" dt="2024-06-23T20:32:26.725" v="5631" actId="47"/>
        <pc:sldMkLst>
          <pc:docMk/>
          <pc:sldMk cId="2795420770" sldId="335"/>
        </pc:sldMkLst>
        <pc:spChg chg="add del">
          <ac:chgData name="Andrea Furtado" userId="54379e07f441a9af" providerId="LiveId" clId="{C12CDDBB-481A-4E54-A831-E7C4F0F712AA}" dt="2024-06-23T19:29:08.405" v="5593" actId="478"/>
          <ac:spMkLst>
            <pc:docMk/>
            <pc:sldMk cId="2795420770" sldId="335"/>
            <ac:spMk id="2" creationId="{D238489B-9ABA-5134-4F89-3AE8D8297C72}"/>
          </ac:spMkLst>
        </pc:spChg>
        <pc:spChg chg="add del">
          <ac:chgData name="Andrea Furtado" userId="54379e07f441a9af" providerId="LiveId" clId="{C12CDDBB-481A-4E54-A831-E7C4F0F712AA}" dt="2024-06-23T19:29:07.240" v="5591" actId="478"/>
          <ac:spMkLst>
            <pc:docMk/>
            <pc:sldMk cId="2795420770" sldId="335"/>
            <ac:spMk id="3" creationId="{FD4DDA28-D37C-C3DE-A447-4D136EC21254}"/>
          </ac:spMkLst>
        </pc:spChg>
        <pc:spChg chg="add del mod">
          <ac:chgData name="Andrea Furtado" userId="54379e07f441a9af" providerId="LiveId" clId="{C12CDDBB-481A-4E54-A831-E7C4F0F712AA}" dt="2024-06-23T19:29:17.997" v="5601" actId="1037"/>
          <ac:spMkLst>
            <pc:docMk/>
            <pc:sldMk cId="2795420770" sldId="335"/>
            <ac:spMk id="29" creationId="{C051EBEE-3E42-6A3D-D9FF-40CBCF7AED9C}"/>
          </ac:spMkLst>
        </pc:spChg>
        <pc:spChg chg="add del">
          <ac:chgData name="Andrea Furtado" userId="54379e07f441a9af" providerId="LiveId" clId="{C12CDDBB-481A-4E54-A831-E7C4F0F712AA}" dt="2024-06-23T19:29:08.873" v="5594" actId="478"/>
          <ac:spMkLst>
            <pc:docMk/>
            <pc:sldMk cId="2795420770" sldId="335"/>
            <ac:spMk id="51" creationId="{B6C358B4-29C5-F50C-2909-D8B6463AE244}"/>
          </ac:spMkLst>
        </pc:spChg>
        <pc:spChg chg="add del">
          <ac:chgData name="Andrea Furtado" userId="54379e07f441a9af" providerId="LiveId" clId="{C12CDDBB-481A-4E54-A831-E7C4F0F712AA}" dt="2024-06-23T19:29:07.729" v="5592" actId="478"/>
          <ac:spMkLst>
            <pc:docMk/>
            <pc:sldMk cId="2795420770" sldId="335"/>
            <ac:spMk id="52" creationId="{0941D61A-EB13-9151-890E-5999AD7F67FF}"/>
          </ac:spMkLst>
        </pc:spChg>
        <pc:spChg chg="add del">
          <ac:chgData name="Andrea Furtado" userId="54379e07f441a9af" providerId="LiveId" clId="{C12CDDBB-481A-4E54-A831-E7C4F0F712AA}" dt="2024-06-23T19:29:08.873" v="5594" actId="478"/>
          <ac:spMkLst>
            <pc:docMk/>
            <pc:sldMk cId="2795420770" sldId="335"/>
            <ac:spMk id="223" creationId="{00000000-0000-0000-0000-000000000000}"/>
          </ac:spMkLst>
        </pc:spChg>
        <pc:spChg chg="add del">
          <ac:chgData name="Andrea Furtado" userId="54379e07f441a9af" providerId="LiveId" clId="{C12CDDBB-481A-4E54-A831-E7C4F0F712AA}" dt="2024-06-23T19:29:08.873" v="5594" actId="478"/>
          <ac:spMkLst>
            <pc:docMk/>
            <pc:sldMk cId="2795420770" sldId="335"/>
            <ac:spMk id="231" creationId="{00000000-0000-0000-0000-000000000000}"/>
          </ac:spMkLst>
        </pc:spChg>
        <pc:cxnChg chg="add del">
          <ac:chgData name="Andrea Furtado" userId="54379e07f441a9af" providerId="LiveId" clId="{C12CDDBB-481A-4E54-A831-E7C4F0F712AA}" dt="2024-06-23T19:29:08.405" v="5593" actId="478"/>
          <ac:cxnSpMkLst>
            <pc:docMk/>
            <pc:sldMk cId="2795420770" sldId="335"/>
            <ac:cxnSpMk id="25" creationId="{5914C243-222D-28CC-D933-A2AB8D6089AA}"/>
          </ac:cxnSpMkLst>
        </pc:cxnChg>
        <pc:cxnChg chg="add del">
          <ac:chgData name="Andrea Furtado" userId="54379e07f441a9af" providerId="LiveId" clId="{C12CDDBB-481A-4E54-A831-E7C4F0F712AA}" dt="2024-06-23T19:29:08.873" v="5594" actId="478"/>
          <ac:cxnSpMkLst>
            <pc:docMk/>
            <pc:sldMk cId="2795420770" sldId="335"/>
            <ac:cxnSpMk id="27" creationId="{6A52E022-D1E3-630A-0F19-2441BE89FC09}"/>
          </ac:cxnSpMkLst>
        </pc:cxnChg>
        <pc:cxnChg chg="add del">
          <ac:chgData name="Andrea Furtado" userId="54379e07f441a9af" providerId="LiveId" clId="{C12CDDBB-481A-4E54-A831-E7C4F0F712AA}" dt="2024-06-23T19:29:06.740" v="5590" actId="478"/>
          <ac:cxnSpMkLst>
            <pc:docMk/>
            <pc:sldMk cId="2795420770" sldId="335"/>
            <ac:cxnSpMk id="28" creationId="{CD3EDA50-3447-CD8D-01B8-45688B24C127}"/>
          </ac:cxnSpMkLst>
        </pc:cxnChg>
      </pc:sldChg>
      <pc:sldChg chg="delSp add mod ord delAnim">
        <pc:chgData name="Andrea Furtado" userId="54379e07f441a9af" providerId="LiveId" clId="{C12CDDBB-481A-4E54-A831-E7C4F0F712AA}" dt="2024-06-23T20:38:16.052" v="5693" actId="478"/>
        <pc:sldMkLst>
          <pc:docMk/>
          <pc:sldMk cId="1062643644" sldId="336"/>
        </pc:sldMkLst>
        <pc:spChg chg="del">
          <ac:chgData name="Andrea Furtado" userId="54379e07f441a9af" providerId="LiveId" clId="{C12CDDBB-481A-4E54-A831-E7C4F0F712AA}" dt="2024-06-23T20:37:58.552" v="5690" actId="478"/>
          <ac:spMkLst>
            <pc:docMk/>
            <pc:sldMk cId="1062643644" sldId="336"/>
            <ac:spMk id="8" creationId="{5288A13E-C1DE-ADBF-8C18-1985675E3554}"/>
          </ac:spMkLst>
        </pc:spChg>
        <pc:spChg chg="del">
          <ac:chgData name="Andrea Furtado" userId="54379e07f441a9af" providerId="LiveId" clId="{C12CDDBB-481A-4E54-A831-E7C4F0F712AA}" dt="2024-06-23T20:37:58.552" v="5690" actId="478"/>
          <ac:spMkLst>
            <pc:docMk/>
            <pc:sldMk cId="1062643644" sldId="336"/>
            <ac:spMk id="10" creationId="{8A3442C0-AC96-4F17-BC89-94B7A26980E8}"/>
          </ac:spMkLst>
        </pc:spChg>
        <pc:spChg chg="del">
          <ac:chgData name="Andrea Furtado" userId="54379e07f441a9af" providerId="LiveId" clId="{C12CDDBB-481A-4E54-A831-E7C4F0F712AA}" dt="2024-06-23T20:37:58.552" v="5690" actId="478"/>
          <ac:spMkLst>
            <pc:docMk/>
            <pc:sldMk cId="1062643644" sldId="336"/>
            <ac:spMk id="14" creationId="{E23DFA72-19C7-371D-3285-1CE8EF50A53A}"/>
          </ac:spMkLst>
        </pc:spChg>
        <pc:spChg chg="del">
          <ac:chgData name="Andrea Furtado" userId="54379e07f441a9af" providerId="LiveId" clId="{C12CDDBB-481A-4E54-A831-E7C4F0F712AA}" dt="2024-06-23T20:37:58.552" v="5690" actId="478"/>
          <ac:spMkLst>
            <pc:docMk/>
            <pc:sldMk cId="1062643644" sldId="336"/>
            <ac:spMk id="18" creationId="{3D9F449D-D546-EC24-7039-F69138A556D9}"/>
          </ac:spMkLst>
        </pc:spChg>
        <pc:spChg chg="del">
          <ac:chgData name="Andrea Furtado" userId="54379e07f441a9af" providerId="LiveId" clId="{C12CDDBB-481A-4E54-A831-E7C4F0F712AA}" dt="2024-06-23T20:37:58.552" v="5690" actId="478"/>
          <ac:spMkLst>
            <pc:docMk/>
            <pc:sldMk cId="1062643644" sldId="336"/>
            <ac:spMk id="19" creationId="{ADEC752F-42F8-76C6-690C-F9766EE36C87}"/>
          </ac:spMkLst>
        </pc:spChg>
        <pc:spChg chg="del">
          <ac:chgData name="Andrea Furtado" userId="54379e07f441a9af" providerId="LiveId" clId="{C12CDDBB-481A-4E54-A831-E7C4F0F712AA}" dt="2024-06-23T20:37:58.552" v="5690" actId="478"/>
          <ac:spMkLst>
            <pc:docMk/>
            <pc:sldMk cId="1062643644" sldId="336"/>
            <ac:spMk id="20" creationId="{7202BC96-0A8D-7411-1376-CE7F80B2204A}"/>
          </ac:spMkLst>
        </pc:spChg>
        <pc:picChg chg="del">
          <ac:chgData name="Andrea Furtado" userId="54379e07f441a9af" providerId="LiveId" clId="{C12CDDBB-481A-4E54-A831-E7C4F0F712AA}" dt="2024-06-23T20:38:16.052" v="5693" actId="478"/>
          <ac:picMkLst>
            <pc:docMk/>
            <pc:sldMk cId="1062643644" sldId="336"/>
            <ac:picMk id="21" creationId="{71D1DB3C-30D8-3E12-E2BB-B472324F1478}"/>
          </ac:picMkLst>
        </pc:picChg>
        <pc:picChg chg="del">
          <ac:chgData name="Andrea Furtado" userId="54379e07f441a9af" providerId="LiveId" clId="{C12CDDBB-481A-4E54-A831-E7C4F0F712AA}" dt="2024-06-23T20:38:16.052" v="5693" actId="478"/>
          <ac:picMkLst>
            <pc:docMk/>
            <pc:sldMk cId="1062643644" sldId="336"/>
            <ac:picMk id="22" creationId="{CDA86E39-EBE4-EE14-414F-E6E35972BB28}"/>
          </ac:picMkLst>
        </pc:picChg>
        <pc:picChg chg="del">
          <ac:chgData name="Andrea Furtado" userId="54379e07f441a9af" providerId="LiveId" clId="{C12CDDBB-481A-4E54-A831-E7C4F0F712AA}" dt="2024-06-23T20:38:16.052" v="5693" actId="478"/>
          <ac:picMkLst>
            <pc:docMk/>
            <pc:sldMk cId="1062643644" sldId="336"/>
            <ac:picMk id="23" creationId="{9E7FEA20-7158-5B7A-DC66-C825FDFC0977}"/>
          </ac:picMkLst>
        </pc:picChg>
        <pc:picChg chg="del">
          <ac:chgData name="Andrea Furtado" userId="54379e07f441a9af" providerId="LiveId" clId="{C12CDDBB-481A-4E54-A831-E7C4F0F712AA}" dt="2024-06-23T20:38:16.052" v="5693" actId="478"/>
          <ac:picMkLst>
            <pc:docMk/>
            <pc:sldMk cId="1062643644" sldId="336"/>
            <ac:picMk id="24" creationId="{52CF7679-135D-5AFD-DE50-4C554F34BB28}"/>
          </ac:picMkLst>
        </pc:picChg>
      </pc:sldChg>
      <pc:sldChg chg="delSp add del mod">
        <pc:chgData name="Andrea Furtado" userId="54379e07f441a9af" providerId="LiveId" clId="{C12CDDBB-481A-4E54-A831-E7C4F0F712AA}" dt="2024-06-23T20:58:34.585" v="6226" actId="47"/>
        <pc:sldMkLst>
          <pc:docMk/>
          <pc:sldMk cId="2688643659" sldId="337"/>
        </pc:sldMkLst>
        <pc:spChg chg="del">
          <ac:chgData name="Andrea Furtado" userId="54379e07f441a9af" providerId="LiveId" clId="{C12CDDBB-481A-4E54-A831-E7C4F0F712AA}" dt="2024-06-23T20:58:07.817" v="6224" actId="478"/>
          <ac:spMkLst>
            <pc:docMk/>
            <pc:sldMk cId="2688643659" sldId="337"/>
            <ac:spMk id="22" creationId="{5EE9D458-97D4-7387-32FE-5C57824CE60D}"/>
          </ac:spMkLst>
        </pc:spChg>
        <pc:spChg chg="del">
          <ac:chgData name="Andrea Furtado" userId="54379e07f441a9af" providerId="LiveId" clId="{C12CDDBB-481A-4E54-A831-E7C4F0F712AA}" dt="2024-06-23T20:58:07.817" v="6224" actId="478"/>
          <ac:spMkLst>
            <pc:docMk/>
            <pc:sldMk cId="2688643659" sldId="337"/>
            <ac:spMk id="24" creationId="{5C78B912-20C1-288E-52C6-FA720DE5FB69}"/>
          </ac:spMkLst>
        </pc:spChg>
        <pc:spChg chg="del">
          <ac:chgData name="Andrea Furtado" userId="54379e07f441a9af" providerId="LiveId" clId="{C12CDDBB-481A-4E54-A831-E7C4F0F712AA}" dt="2024-06-23T20:58:07.817" v="6224" actId="478"/>
          <ac:spMkLst>
            <pc:docMk/>
            <pc:sldMk cId="2688643659" sldId="337"/>
            <ac:spMk id="26" creationId="{07191F9F-98CD-0D25-8A69-524305A915B5}"/>
          </ac:spMkLst>
        </pc:spChg>
        <pc:spChg chg="del">
          <ac:chgData name="Andrea Furtado" userId="54379e07f441a9af" providerId="LiveId" clId="{C12CDDBB-481A-4E54-A831-E7C4F0F712AA}" dt="2024-06-23T20:58:07.817" v="6224" actId="478"/>
          <ac:spMkLst>
            <pc:docMk/>
            <pc:sldMk cId="2688643659" sldId="337"/>
            <ac:spMk id="30" creationId="{BC3A43AB-DA77-3E2E-3D60-26AD81920E72}"/>
          </ac:spMkLst>
        </pc:spChg>
        <pc:spChg chg="del">
          <ac:chgData name="Andrea Furtado" userId="54379e07f441a9af" providerId="LiveId" clId="{C12CDDBB-481A-4E54-A831-E7C4F0F712AA}" dt="2024-06-23T20:58:07.817" v="6224" actId="478"/>
          <ac:spMkLst>
            <pc:docMk/>
            <pc:sldMk cId="2688643659" sldId="337"/>
            <ac:spMk id="31" creationId="{E3A858BE-3155-7CDF-0DDA-E59EAFA7F63C}"/>
          </ac:spMkLst>
        </pc:spChg>
        <pc:spChg chg="del">
          <ac:chgData name="Andrea Furtado" userId="54379e07f441a9af" providerId="LiveId" clId="{C12CDDBB-481A-4E54-A831-E7C4F0F712AA}" dt="2024-06-23T20:58:07.817" v="6224" actId="478"/>
          <ac:spMkLst>
            <pc:docMk/>
            <pc:sldMk cId="2688643659" sldId="337"/>
            <ac:spMk id="32" creationId="{7773B3EE-B7CF-2243-7E25-D38283F8E6B8}"/>
          </ac:spMkLst>
        </pc:spChg>
        <pc:spChg chg="del">
          <ac:chgData name="Andrea Furtado" userId="54379e07f441a9af" providerId="LiveId" clId="{C12CDDBB-481A-4E54-A831-E7C4F0F712AA}" dt="2024-06-23T20:58:07.817" v="6224" actId="478"/>
          <ac:spMkLst>
            <pc:docMk/>
            <pc:sldMk cId="2688643659" sldId="337"/>
            <ac:spMk id="33" creationId="{1AF9C048-A34F-EACD-A2AD-C23CD41328E1}"/>
          </ac:spMkLst>
        </pc:spChg>
        <pc:spChg chg="del">
          <ac:chgData name="Andrea Furtado" userId="54379e07f441a9af" providerId="LiveId" clId="{C12CDDBB-481A-4E54-A831-E7C4F0F712AA}" dt="2024-06-23T20:58:07.817" v="6224" actId="478"/>
          <ac:spMkLst>
            <pc:docMk/>
            <pc:sldMk cId="2688643659" sldId="337"/>
            <ac:spMk id="34" creationId="{D63C63D5-CDAE-A9E8-32DC-96CDD00F1EC3}"/>
          </ac:spMkLst>
        </pc:spChg>
        <pc:cxnChg chg="del">
          <ac:chgData name="Andrea Furtado" userId="54379e07f441a9af" providerId="LiveId" clId="{C12CDDBB-481A-4E54-A831-E7C4F0F712AA}" dt="2024-06-23T20:58:07.817" v="6224" actId="478"/>
          <ac:cxnSpMkLst>
            <pc:docMk/>
            <pc:sldMk cId="2688643659" sldId="337"/>
            <ac:cxnSpMk id="23" creationId="{DCAFC5B0-86E3-7F31-256C-7FECC2CCF0EB}"/>
          </ac:cxnSpMkLst>
        </pc:cxnChg>
      </pc:sldChg>
      <pc:sldChg chg="addSp delSp modSp add mod delAnim">
        <pc:chgData name="Andrea Furtado" userId="54379e07f441a9af" providerId="LiveId" clId="{C12CDDBB-481A-4E54-A831-E7C4F0F712AA}" dt="2024-06-27T17:30:48.437" v="10942" actId="20577"/>
        <pc:sldMkLst>
          <pc:docMk/>
          <pc:sldMk cId="1560232675" sldId="338"/>
        </pc:sldMkLst>
        <pc:spChg chg="mod">
          <ac:chgData name="Andrea Furtado" userId="54379e07f441a9af" providerId="LiveId" clId="{C12CDDBB-481A-4E54-A831-E7C4F0F712AA}" dt="2024-06-23T21:06:29.336" v="6320" actId="207"/>
          <ac:spMkLst>
            <pc:docMk/>
            <pc:sldMk cId="1560232675" sldId="338"/>
            <ac:spMk id="2" creationId="{D238489B-9ABA-5134-4F89-3AE8D8297C72}"/>
          </ac:spMkLst>
        </pc:spChg>
        <pc:spChg chg="mod">
          <ac:chgData name="Andrea Furtado" userId="54379e07f441a9af" providerId="LiveId" clId="{C12CDDBB-481A-4E54-A831-E7C4F0F712AA}" dt="2024-06-23T21:06:29.336" v="6320" actId="207"/>
          <ac:spMkLst>
            <pc:docMk/>
            <pc:sldMk cId="1560232675" sldId="338"/>
            <ac:spMk id="3" creationId="{FD4DDA28-D37C-C3DE-A447-4D136EC21254}"/>
          </ac:spMkLst>
        </pc:spChg>
        <pc:spChg chg="mod">
          <ac:chgData name="Andrea Furtado" userId="54379e07f441a9af" providerId="LiveId" clId="{C12CDDBB-481A-4E54-A831-E7C4F0F712AA}" dt="2024-06-27T17:30:48.437" v="10942" actId="20577"/>
          <ac:spMkLst>
            <pc:docMk/>
            <pc:sldMk cId="1560232675" sldId="338"/>
            <ac:spMk id="5" creationId="{1CBC7D1F-9371-069F-E6E4-564D352EEC9A}"/>
          </ac:spMkLst>
        </pc:spChg>
        <pc:spChg chg="add mod">
          <ac:chgData name="Andrea Furtado" userId="54379e07f441a9af" providerId="LiveId" clId="{C12CDDBB-481A-4E54-A831-E7C4F0F712AA}" dt="2024-06-23T21:00:41.338" v="6238" actId="571"/>
          <ac:spMkLst>
            <pc:docMk/>
            <pc:sldMk cId="1560232675" sldId="338"/>
            <ac:spMk id="12" creationId="{080AC2F3-5A50-A66C-7831-35C878C055BF}"/>
          </ac:spMkLst>
        </pc:spChg>
        <pc:spChg chg="mod">
          <ac:chgData name="Andrea Furtado" userId="54379e07f441a9af" providerId="LiveId" clId="{C12CDDBB-481A-4E54-A831-E7C4F0F712AA}" dt="2024-06-23T21:01:49.576" v="6261" actId="1037"/>
          <ac:spMkLst>
            <pc:docMk/>
            <pc:sldMk cId="1560232675" sldId="338"/>
            <ac:spMk id="29" creationId="{C051EBEE-3E42-6A3D-D9FF-40CBCF7AED9C}"/>
          </ac:spMkLst>
        </pc:spChg>
        <pc:spChg chg="mod">
          <ac:chgData name="Andrea Furtado" userId="54379e07f441a9af" providerId="LiveId" clId="{C12CDDBB-481A-4E54-A831-E7C4F0F712AA}" dt="2024-06-23T21:00:33.911" v="6236" actId="207"/>
          <ac:spMkLst>
            <pc:docMk/>
            <pc:sldMk cId="1560232675" sldId="338"/>
            <ac:spMk id="40" creationId="{A6793E58-1000-0194-8C91-92E7A54FA873}"/>
          </ac:spMkLst>
        </pc:spChg>
        <pc:spChg chg="add mod">
          <ac:chgData name="Andrea Furtado" userId="54379e07f441a9af" providerId="LiveId" clId="{C12CDDBB-481A-4E54-A831-E7C4F0F712AA}" dt="2024-06-23T21:14:14.207" v="6453" actId="1076"/>
          <ac:spMkLst>
            <pc:docMk/>
            <pc:sldMk cId="1560232675" sldId="338"/>
            <ac:spMk id="41" creationId="{BD6950F3-4525-DA10-ED0F-B15D0DDF785B}"/>
          </ac:spMkLst>
        </pc:spChg>
        <pc:spChg chg="mod">
          <ac:chgData name="Andrea Furtado" userId="54379e07f441a9af" providerId="LiveId" clId="{C12CDDBB-481A-4E54-A831-E7C4F0F712AA}" dt="2024-06-23T21:03:52.845" v="6288" actId="1582"/>
          <ac:spMkLst>
            <pc:docMk/>
            <pc:sldMk cId="1560232675" sldId="338"/>
            <ac:spMk id="42" creationId="{36A88A48-D6AE-1D51-DD32-88A3BA6B7BA3}"/>
          </ac:spMkLst>
        </pc:spChg>
        <pc:spChg chg="add mod">
          <ac:chgData name="Andrea Furtado" userId="54379e07f441a9af" providerId="LiveId" clId="{C12CDDBB-481A-4E54-A831-E7C4F0F712AA}" dt="2024-06-23T21:14:10.694" v="6452" actId="1076"/>
          <ac:spMkLst>
            <pc:docMk/>
            <pc:sldMk cId="1560232675" sldId="338"/>
            <ac:spMk id="43" creationId="{51374161-37F2-75F8-636D-4CB134885469}"/>
          </ac:spMkLst>
        </pc:spChg>
        <pc:spChg chg="del">
          <ac:chgData name="Andrea Furtado" userId="54379e07f441a9af" providerId="LiveId" clId="{C12CDDBB-481A-4E54-A831-E7C4F0F712AA}" dt="2024-06-23T20:58:47.320" v="6228" actId="478"/>
          <ac:spMkLst>
            <pc:docMk/>
            <pc:sldMk cId="1560232675" sldId="338"/>
            <ac:spMk id="48" creationId="{68DC6D23-4425-A312-EE03-BB1CB981F1C9}"/>
          </ac:spMkLst>
        </pc:spChg>
        <pc:spChg chg="del">
          <ac:chgData name="Andrea Furtado" userId="54379e07f441a9af" providerId="LiveId" clId="{C12CDDBB-481A-4E54-A831-E7C4F0F712AA}" dt="2024-06-23T20:58:43.836" v="6227" actId="478"/>
          <ac:spMkLst>
            <pc:docMk/>
            <pc:sldMk cId="1560232675" sldId="338"/>
            <ac:spMk id="49" creationId="{27387130-DA57-50A3-6BDE-499FC2D1A7AA}"/>
          </ac:spMkLst>
        </pc:spChg>
        <pc:spChg chg="mod">
          <ac:chgData name="Andrea Furtado" userId="54379e07f441a9af" providerId="LiveId" clId="{C12CDDBB-481A-4E54-A831-E7C4F0F712AA}" dt="2024-06-23T20:59:33.691" v="6233" actId="207"/>
          <ac:spMkLst>
            <pc:docMk/>
            <pc:sldMk cId="1560232675" sldId="338"/>
            <ac:spMk id="51" creationId="{B6C358B4-29C5-F50C-2909-D8B6463AE244}"/>
          </ac:spMkLst>
        </pc:spChg>
        <pc:spChg chg="mod">
          <ac:chgData name="Andrea Furtado" userId="54379e07f441a9af" providerId="LiveId" clId="{C12CDDBB-481A-4E54-A831-E7C4F0F712AA}" dt="2024-06-23T20:59:33.691" v="6233" actId="207"/>
          <ac:spMkLst>
            <pc:docMk/>
            <pc:sldMk cId="1560232675" sldId="338"/>
            <ac:spMk id="52" creationId="{0941D61A-EB13-9151-890E-5999AD7F67FF}"/>
          </ac:spMkLst>
        </pc:spChg>
        <pc:spChg chg="mod">
          <ac:chgData name="Andrea Furtado" userId="54379e07f441a9af" providerId="LiveId" clId="{C12CDDBB-481A-4E54-A831-E7C4F0F712AA}" dt="2024-06-23T21:02:22.260" v="6278" actId="1036"/>
          <ac:spMkLst>
            <pc:docMk/>
            <pc:sldMk cId="1560232675" sldId="338"/>
            <ac:spMk id="54" creationId="{BE6D96B4-F3D2-7915-F4B9-6B166E3EDEE8}"/>
          </ac:spMkLst>
        </pc:spChg>
        <pc:spChg chg="mod">
          <ac:chgData name="Andrea Furtado" userId="54379e07f441a9af" providerId="LiveId" clId="{C12CDDBB-481A-4E54-A831-E7C4F0F712AA}" dt="2024-06-24T20:03:15.510" v="7600" actId="20577"/>
          <ac:spMkLst>
            <pc:docMk/>
            <pc:sldMk cId="1560232675" sldId="338"/>
            <ac:spMk id="198" creationId="{00000000-0000-0000-0000-000000000000}"/>
          </ac:spMkLst>
        </pc:spChg>
        <pc:spChg chg="mod">
          <ac:chgData name="Andrea Furtado" userId="54379e07f441a9af" providerId="LiveId" clId="{C12CDDBB-481A-4E54-A831-E7C4F0F712AA}" dt="2024-06-27T17:30:44.162" v="10941" actId="20577"/>
          <ac:spMkLst>
            <pc:docMk/>
            <pc:sldMk cId="1560232675" sldId="338"/>
            <ac:spMk id="219" creationId="{00000000-0000-0000-0000-000000000000}"/>
          </ac:spMkLst>
        </pc:spChg>
        <pc:spChg chg="mod">
          <ac:chgData name="Andrea Furtado" userId="54379e07f441a9af" providerId="LiveId" clId="{C12CDDBB-481A-4E54-A831-E7C4F0F712AA}" dt="2024-06-23T21:06:29.336" v="6320" actId="207"/>
          <ac:spMkLst>
            <pc:docMk/>
            <pc:sldMk cId="1560232675" sldId="338"/>
            <ac:spMk id="223" creationId="{00000000-0000-0000-0000-000000000000}"/>
          </ac:spMkLst>
        </pc:spChg>
        <pc:spChg chg="mod">
          <ac:chgData name="Andrea Furtado" userId="54379e07f441a9af" providerId="LiveId" clId="{C12CDDBB-481A-4E54-A831-E7C4F0F712AA}" dt="2024-06-23T21:06:29.336" v="6320" actId="207"/>
          <ac:spMkLst>
            <pc:docMk/>
            <pc:sldMk cId="1560232675" sldId="338"/>
            <ac:spMk id="231" creationId="{00000000-0000-0000-0000-000000000000}"/>
          </ac:spMkLst>
        </pc:spChg>
        <pc:picChg chg="add del mod">
          <ac:chgData name="Andrea Furtado" userId="54379e07f441a9af" providerId="LiveId" clId="{C12CDDBB-481A-4E54-A831-E7C4F0F712AA}" dt="2024-06-25T07:56:21.903" v="8028" actId="478"/>
          <ac:picMkLst>
            <pc:docMk/>
            <pc:sldMk cId="1560232675" sldId="338"/>
            <ac:picMk id="7" creationId="{1B048D03-99C2-5205-9014-9E1ADC99A080}"/>
          </ac:picMkLst>
        </pc:picChg>
        <pc:picChg chg="add mod">
          <ac:chgData name="Andrea Furtado" userId="54379e07f441a9af" providerId="LiveId" clId="{C12CDDBB-481A-4E54-A831-E7C4F0F712AA}" dt="2024-06-25T07:57:19.143" v="8033" actId="1076"/>
          <ac:picMkLst>
            <pc:docMk/>
            <pc:sldMk cId="1560232675" sldId="338"/>
            <ac:picMk id="11" creationId="{249ED410-2ED3-C4E9-29ED-37E3C7F65468}"/>
          </ac:picMkLst>
        </pc:picChg>
        <pc:picChg chg="add mod">
          <ac:chgData name="Andrea Furtado" userId="54379e07f441a9af" providerId="LiveId" clId="{C12CDDBB-481A-4E54-A831-E7C4F0F712AA}" dt="2024-06-23T21:03:22.234" v="6284" actId="14100"/>
          <ac:picMkLst>
            <pc:docMk/>
            <pc:sldMk cId="1560232675" sldId="338"/>
            <ac:picMk id="15" creationId="{364F897A-6ACE-CA9F-A67C-409C11F3A36C}"/>
          </ac:picMkLst>
        </pc:picChg>
        <pc:picChg chg="add mod">
          <ac:chgData name="Andrea Furtado" userId="54379e07f441a9af" providerId="LiveId" clId="{C12CDDBB-481A-4E54-A831-E7C4F0F712AA}" dt="2024-06-23T21:03:36.724" v="6287" actId="1076"/>
          <ac:picMkLst>
            <pc:docMk/>
            <pc:sldMk cId="1560232675" sldId="338"/>
            <ac:picMk id="16" creationId="{450E6D51-DA9B-2B42-878E-4EF2AE97201D}"/>
          </ac:picMkLst>
        </pc:picChg>
        <pc:picChg chg="add del mod">
          <ac:chgData name="Andrea Furtado" userId="54379e07f441a9af" providerId="LiveId" clId="{C12CDDBB-481A-4E54-A831-E7C4F0F712AA}" dt="2024-06-23T21:09:48.654" v="6386" actId="478"/>
          <ac:picMkLst>
            <pc:docMk/>
            <pc:sldMk cId="1560232675" sldId="338"/>
            <ac:picMk id="21" creationId="{3FF4797F-563B-895D-92A0-75010AFD41C6}"/>
          </ac:picMkLst>
        </pc:picChg>
        <pc:picChg chg="add mod">
          <ac:chgData name="Andrea Furtado" userId="54379e07f441a9af" providerId="LiveId" clId="{C12CDDBB-481A-4E54-A831-E7C4F0F712AA}" dt="2024-06-23T21:13:25.861" v="6432" actId="1038"/>
          <ac:picMkLst>
            <pc:docMk/>
            <pc:sldMk cId="1560232675" sldId="338"/>
            <ac:picMk id="23" creationId="{DC9FF7AF-64CD-F619-EF68-CD14980C9527}"/>
          </ac:picMkLst>
        </pc:picChg>
        <pc:picChg chg="add mod">
          <ac:chgData name="Andrea Furtado" userId="54379e07f441a9af" providerId="LiveId" clId="{C12CDDBB-481A-4E54-A831-E7C4F0F712AA}" dt="2024-06-23T21:13:25.861" v="6432" actId="1038"/>
          <ac:picMkLst>
            <pc:docMk/>
            <pc:sldMk cId="1560232675" sldId="338"/>
            <ac:picMk id="26" creationId="{5B921154-B2C8-8779-CCDB-41AB583B604E}"/>
          </ac:picMkLst>
        </pc:picChg>
        <pc:picChg chg="del">
          <ac:chgData name="Andrea Furtado" userId="54379e07f441a9af" providerId="LiveId" clId="{C12CDDBB-481A-4E54-A831-E7C4F0F712AA}" dt="2024-06-23T20:58:47.320" v="6228" actId="478"/>
          <ac:picMkLst>
            <pc:docMk/>
            <pc:sldMk cId="1560232675" sldId="338"/>
            <ac:picMk id="46" creationId="{D4692EDE-1E23-15DE-B961-2AA9875E3C27}"/>
          </ac:picMkLst>
        </pc:picChg>
        <pc:picChg chg="del">
          <ac:chgData name="Andrea Furtado" userId="54379e07f441a9af" providerId="LiveId" clId="{C12CDDBB-481A-4E54-A831-E7C4F0F712AA}" dt="2024-06-23T20:58:43.836" v="6227" actId="478"/>
          <ac:picMkLst>
            <pc:docMk/>
            <pc:sldMk cId="1560232675" sldId="338"/>
            <ac:picMk id="47" creationId="{76038C80-50B4-B6A8-8A67-957A7982873D}"/>
          </ac:picMkLst>
        </pc:picChg>
        <pc:cxnChg chg="add mod">
          <ac:chgData name="Andrea Furtado" userId="54379e07f441a9af" providerId="LiveId" clId="{C12CDDBB-481A-4E54-A831-E7C4F0F712AA}" dt="2024-06-23T21:00:41.338" v="6238" actId="571"/>
          <ac:cxnSpMkLst>
            <pc:docMk/>
            <pc:sldMk cId="1560232675" sldId="338"/>
            <ac:cxnSpMk id="7" creationId="{04FB795E-B075-4DDD-FF63-AB7AC0B59DB7}"/>
          </ac:cxnSpMkLst>
        </pc:cxnChg>
        <pc:cxnChg chg="add mod">
          <ac:chgData name="Andrea Furtado" userId="54379e07f441a9af" providerId="LiveId" clId="{C12CDDBB-481A-4E54-A831-E7C4F0F712AA}" dt="2024-06-23T21:00:41.338" v="6238" actId="571"/>
          <ac:cxnSpMkLst>
            <pc:docMk/>
            <pc:sldMk cId="1560232675" sldId="338"/>
            <ac:cxnSpMk id="9" creationId="{B4C31D62-4CE4-070B-7B4B-DFF4289B5748}"/>
          </ac:cxnSpMkLst>
        </pc:cxnChg>
        <pc:cxnChg chg="add mod">
          <ac:chgData name="Andrea Furtado" userId="54379e07f441a9af" providerId="LiveId" clId="{C12CDDBB-481A-4E54-A831-E7C4F0F712AA}" dt="2024-06-23T21:00:41.338" v="6238" actId="571"/>
          <ac:cxnSpMkLst>
            <pc:docMk/>
            <pc:sldMk cId="1560232675" sldId="338"/>
            <ac:cxnSpMk id="11" creationId="{E59C165A-8CC6-D3C6-36D0-F5035860AB15}"/>
          </ac:cxnSpMkLst>
        </pc:cxnChg>
        <pc:cxnChg chg="mod">
          <ac:chgData name="Andrea Furtado" userId="54379e07f441a9af" providerId="LiveId" clId="{C12CDDBB-481A-4E54-A831-E7C4F0F712AA}" dt="2024-06-23T21:00:13.504" v="6235" actId="208"/>
          <ac:cxnSpMkLst>
            <pc:docMk/>
            <pc:sldMk cId="1560232675" sldId="338"/>
            <ac:cxnSpMk id="25" creationId="{5914C243-222D-28CC-D933-A2AB8D6089AA}"/>
          </ac:cxnSpMkLst>
        </pc:cxnChg>
        <pc:cxnChg chg="mod">
          <ac:chgData name="Andrea Furtado" userId="54379e07f441a9af" providerId="LiveId" clId="{C12CDDBB-481A-4E54-A831-E7C4F0F712AA}" dt="2024-06-23T21:00:13.504" v="6235" actId="208"/>
          <ac:cxnSpMkLst>
            <pc:docMk/>
            <pc:sldMk cId="1560232675" sldId="338"/>
            <ac:cxnSpMk id="27" creationId="{6A52E022-D1E3-630A-0F19-2441BE89FC09}"/>
          </ac:cxnSpMkLst>
        </pc:cxnChg>
        <pc:cxnChg chg="mod">
          <ac:chgData name="Andrea Furtado" userId="54379e07f441a9af" providerId="LiveId" clId="{C12CDDBB-481A-4E54-A831-E7C4F0F712AA}" dt="2024-06-23T21:00:13.504" v="6235" actId="208"/>
          <ac:cxnSpMkLst>
            <pc:docMk/>
            <pc:sldMk cId="1560232675" sldId="338"/>
            <ac:cxnSpMk id="28" creationId="{CD3EDA50-3447-CD8D-01B8-45688B24C127}"/>
          </ac:cxnSpMkLst>
        </pc:cxnChg>
        <pc:cxnChg chg="add mod ord">
          <ac:chgData name="Andrea Furtado" userId="54379e07f441a9af" providerId="LiveId" clId="{C12CDDBB-481A-4E54-A831-E7C4F0F712AA}" dt="2024-06-23T21:13:25.861" v="6432" actId="1038"/>
          <ac:cxnSpMkLst>
            <pc:docMk/>
            <pc:sldMk cId="1560232675" sldId="338"/>
            <ac:cxnSpMk id="31" creationId="{F1C40BE2-CFE0-8614-B0E6-F3CBCCB28383}"/>
          </ac:cxnSpMkLst>
        </pc:cxnChg>
        <pc:cxnChg chg="add mod">
          <ac:chgData name="Andrea Furtado" userId="54379e07f441a9af" providerId="LiveId" clId="{C12CDDBB-481A-4E54-A831-E7C4F0F712AA}" dt="2024-06-23T21:13:25.861" v="6432" actId="1038"/>
          <ac:cxnSpMkLst>
            <pc:docMk/>
            <pc:sldMk cId="1560232675" sldId="338"/>
            <ac:cxnSpMk id="33" creationId="{11F6C991-DC8D-4CA5-77F8-80E44F5BF962}"/>
          </ac:cxnSpMkLst>
        </pc:cxnChg>
        <pc:cxnChg chg="mod">
          <ac:chgData name="Andrea Furtado" userId="54379e07f441a9af" providerId="LiveId" clId="{C12CDDBB-481A-4E54-A831-E7C4F0F712AA}" dt="2024-06-23T21:00:47.671" v="6239" actId="208"/>
          <ac:cxnSpMkLst>
            <pc:docMk/>
            <pc:sldMk cId="1560232675" sldId="338"/>
            <ac:cxnSpMk id="37" creationId="{9877B630-961B-298D-A8D6-6F808865C401}"/>
          </ac:cxnSpMkLst>
        </pc:cxnChg>
        <pc:cxnChg chg="mod">
          <ac:chgData name="Andrea Furtado" userId="54379e07f441a9af" providerId="LiveId" clId="{C12CDDBB-481A-4E54-A831-E7C4F0F712AA}" dt="2024-06-23T21:00:47.671" v="6239" actId="208"/>
          <ac:cxnSpMkLst>
            <pc:docMk/>
            <pc:sldMk cId="1560232675" sldId="338"/>
            <ac:cxnSpMk id="38" creationId="{30D47C3F-D55B-180F-3268-E52555D98C2A}"/>
          </ac:cxnSpMkLst>
        </pc:cxnChg>
        <pc:cxnChg chg="mod">
          <ac:chgData name="Andrea Furtado" userId="54379e07f441a9af" providerId="LiveId" clId="{C12CDDBB-481A-4E54-A831-E7C4F0F712AA}" dt="2024-06-23T21:00:47.671" v="6239" actId="208"/>
          <ac:cxnSpMkLst>
            <pc:docMk/>
            <pc:sldMk cId="1560232675" sldId="338"/>
            <ac:cxnSpMk id="39" creationId="{E2E4A3B7-2788-026B-3F4D-9E4747094784}"/>
          </ac:cxnSpMkLst>
        </pc:cxnChg>
      </pc:sldChg>
      <pc:sldChg chg="addSp delSp modSp add del mod delAnim">
        <pc:chgData name="Andrea Furtado" userId="54379e07f441a9af" providerId="LiveId" clId="{C12CDDBB-481A-4E54-A831-E7C4F0F712AA}" dt="2024-06-27T12:38:07.725" v="8242" actId="47"/>
        <pc:sldMkLst>
          <pc:docMk/>
          <pc:sldMk cId="3269793140" sldId="339"/>
        </pc:sldMkLst>
        <pc:spChg chg="mod">
          <ac:chgData name="Andrea Furtado" userId="54379e07f441a9af" providerId="LiveId" clId="{C12CDDBB-481A-4E54-A831-E7C4F0F712AA}" dt="2024-06-23T22:07:33.517" v="6884" actId="1076"/>
          <ac:spMkLst>
            <pc:docMk/>
            <pc:sldMk cId="3269793140" sldId="339"/>
            <ac:spMk id="496" creationId="{00000000-0000-0000-0000-000000000000}"/>
          </ac:spMkLst>
        </pc:spChg>
        <pc:spChg chg="mod">
          <ac:chgData name="Andrea Furtado" userId="54379e07f441a9af" providerId="LiveId" clId="{C12CDDBB-481A-4E54-A831-E7C4F0F712AA}" dt="2024-06-23T21:05:16.978" v="6293" actId="2711"/>
          <ac:spMkLst>
            <pc:docMk/>
            <pc:sldMk cId="3269793140" sldId="339"/>
            <ac:spMk id="497" creationId="{00000000-0000-0000-0000-000000000000}"/>
          </ac:spMkLst>
        </pc:spChg>
        <pc:spChg chg="del mod">
          <ac:chgData name="Andrea Furtado" userId="54379e07f441a9af" providerId="LiveId" clId="{C12CDDBB-481A-4E54-A831-E7C4F0F712AA}" dt="2024-06-27T12:38:03.637" v="8240" actId="21"/>
          <ac:spMkLst>
            <pc:docMk/>
            <pc:sldMk cId="3269793140" sldId="339"/>
            <ac:spMk id="499" creationId="{00000000-0000-0000-0000-000000000000}"/>
          </ac:spMkLst>
        </pc:spChg>
        <pc:spChg chg="mod">
          <ac:chgData name="Andrea Furtado" userId="54379e07f441a9af" providerId="LiveId" clId="{C12CDDBB-481A-4E54-A831-E7C4F0F712AA}" dt="2024-06-23T21:05:16.978" v="6293" actId="2711"/>
          <ac:spMkLst>
            <pc:docMk/>
            <pc:sldMk cId="3269793140" sldId="339"/>
            <ac:spMk id="500" creationId="{00000000-0000-0000-0000-000000000000}"/>
          </ac:spMkLst>
        </pc:spChg>
        <pc:picChg chg="add mod">
          <ac:chgData name="Andrea Furtado" userId="54379e07f441a9af" providerId="LiveId" clId="{C12CDDBB-481A-4E54-A831-E7C4F0F712AA}" dt="2024-06-25T07:57:50.085" v="8038" actId="1036"/>
          <ac:picMkLst>
            <pc:docMk/>
            <pc:sldMk cId="3269793140" sldId="339"/>
            <ac:picMk id="2" creationId="{F471383B-5CE3-A8FC-9572-F6AC45712400}"/>
          </ac:picMkLst>
        </pc:picChg>
        <pc:picChg chg="add del">
          <ac:chgData name="Andrea Furtado" userId="54379e07f441a9af" providerId="LiveId" clId="{C12CDDBB-481A-4E54-A831-E7C4F0F712AA}" dt="2024-06-23T21:08:55.542" v="6328" actId="22"/>
          <ac:picMkLst>
            <pc:docMk/>
            <pc:sldMk cId="3269793140" sldId="339"/>
            <ac:picMk id="3" creationId="{36EA4226-E313-5EBB-1AAE-6BDBCA6E2BDE}"/>
          </ac:picMkLst>
        </pc:picChg>
        <pc:picChg chg="mod">
          <ac:chgData name="Andrea Furtado" userId="54379e07f441a9af" providerId="LiveId" clId="{C12CDDBB-481A-4E54-A831-E7C4F0F712AA}" dt="2024-06-23T21:05:16.978" v="6293" actId="2711"/>
          <ac:picMkLst>
            <pc:docMk/>
            <pc:sldMk cId="3269793140" sldId="339"/>
            <ac:picMk id="498" creationId="{00000000-0000-0000-0000-000000000000}"/>
          </ac:picMkLst>
        </pc:picChg>
      </pc:sldChg>
      <pc:sldChg chg="add del">
        <pc:chgData name="Andrea Furtado" userId="54379e07f441a9af" providerId="LiveId" clId="{C12CDDBB-481A-4E54-A831-E7C4F0F712AA}" dt="2024-06-23T21:08:46.961" v="6324"/>
        <pc:sldMkLst>
          <pc:docMk/>
          <pc:sldMk cId="648937648" sldId="340"/>
        </pc:sldMkLst>
      </pc:sldChg>
      <pc:sldChg chg="addSp delSp modSp add mod addAnim delAnim modAnim">
        <pc:chgData name="Andrea Furtado" userId="54379e07f441a9af" providerId="LiveId" clId="{C12CDDBB-481A-4E54-A831-E7C4F0F712AA}" dt="2024-06-27T17:32:44.547" v="10951" actId="1076"/>
        <pc:sldMkLst>
          <pc:docMk/>
          <pc:sldMk cId="1100750027" sldId="340"/>
        </pc:sldMkLst>
        <pc:spChg chg="mod">
          <ac:chgData name="Andrea Furtado" userId="54379e07f441a9af" providerId="LiveId" clId="{C12CDDBB-481A-4E54-A831-E7C4F0F712AA}" dt="2024-06-23T21:15:00.325" v="6493" actId="1036"/>
          <ac:spMkLst>
            <pc:docMk/>
            <pc:sldMk cId="1100750027" sldId="340"/>
            <ac:spMk id="2" creationId="{D238489B-9ABA-5134-4F89-3AE8D8297C72}"/>
          </ac:spMkLst>
        </pc:spChg>
        <pc:spChg chg="mod">
          <ac:chgData name="Andrea Furtado" userId="54379e07f441a9af" providerId="LiveId" clId="{C12CDDBB-481A-4E54-A831-E7C4F0F712AA}" dt="2024-06-23T21:15:00.325" v="6493" actId="1036"/>
          <ac:spMkLst>
            <pc:docMk/>
            <pc:sldMk cId="1100750027" sldId="340"/>
            <ac:spMk id="3" creationId="{FD4DDA28-D37C-C3DE-A447-4D136EC21254}"/>
          </ac:spMkLst>
        </pc:spChg>
        <pc:spChg chg="mod">
          <ac:chgData name="Andrea Furtado" userId="54379e07f441a9af" providerId="LiveId" clId="{C12CDDBB-481A-4E54-A831-E7C4F0F712AA}" dt="2024-06-23T21:15:00.325" v="6493" actId="1036"/>
          <ac:spMkLst>
            <pc:docMk/>
            <pc:sldMk cId="1100750027" sldId="340"/>
            <ac:spMk id="4" creationId="{2DAFA066-87E0-1126-9A6A-E373182C376C}"/>
          </ac:spMkLst>
        </pc:spChg>
        <pc:spChg chg="mod">
          <ac:chgData name="Andrea Furtado" userId="54379e07f441a9af" providerId="LiveId" clId="{C12CDDBB-481A-4E54-A831-E7C4F0F712AA}" dt="2024-06-27T17:30:58.223" v="10944" actId="20577"/>
          <ac:spMkLst>
            <pc:docMk/>
            <pc:sldMk cId="1100750027" sldId="340"/>
            <ac:spMk id="5" creationId="{1CBC7D1F-9371-069F-E6E4-564D352EEC9A}"/>
          </ac:spMkLst>
        </pc:spChg>
        <pc:spChg chg="mod">
          <ac:chgData name="Andrea Furtado" userId="54379e07f441a9af" providerId="LiveId" clId="{C12CDDBB-481A-4E54-A831-E7C4F0F712AA}" dt="2024-06-23T21:15:00.325" v="6493" actId="1036"/>
          <ac:spMkLst>
            <pc:docMk/>
            <pc:sldMk cId="1100750027" sldId="340"/>
            <ac:spMk id="6" creationId="{C54F930A-40BB-1D53-F20B-A3CDF172B112}"/>
          </ac:spMkLst>
        </pc:spChg>
        <pc:spChg chg="add mod">
          <ac:chgData name="Andrea Furtado" userId="54379e07f441a9af" providerId="LiveId" clId="{C12CDDBB-481A-4E54-A831-E7C4F0F712AA}" dt="2024-06-23T21:17:45.951" v="6548" actId="1036"/>
          <ac:spMkLst>
            <pc:docMk/>
            <pc:sldMk cId="1100750027" sldId="340"/>
            <ac:spMk id="7" creationId="{4186A9B0-DF66-0195-BF27-6A1578CC295F}"/>
          </ac:spMkLst>
        </pc:spChg>
        <pc:spChg chg="mod">
          <ac:chgData name="Andrea Furtado" userId="54379e07f441a9af" providerId="LiveId" clId="{C12CDDBB-481A-4E54-A831-E7C4F0F712AA}" dt="2024-06-23T21:15:00.325" v="6493" actId="1036"/>
          <ac:spMkLst>
            <pc:docMk/>
            <pc:sldMk cId="1100750027" sldId="340"/>
            <ac:spMk id="8" creationId="{5288A13E-C1DE-ADBF-8C18-1985675E3554}"/>
          </ac:spMkLst>
        </pc:spChg>
        <pc:spChg chg="mod">
          <ac:chgData name="Andrea Furtado" userId="54379e07f441a9af" providerId="LiveId" clId="{C12CDDBB-481A-4E54-A831-E7C4F0F712AA}" dt="2024-06-23T21:15:00.325" v="6493" actId="1036"/>
          <ac:spMkLst>
            <pc:docMk/>
            <pc:sldMk cId="1100750027" sldId="340"/>
            <ac:spMk id="10" creationId="{8A3442C0-AC96-4F17-BC89-94B7A26980E8}"/>
          </ac:spMkLst>
        </pc:spChg>
        <pc:spChg chg="add mod">
          <ac:chgData name="Andrea Furtado" userId="54379e07f441a9af" providerId="LiveId" clId="{C12CDDBB-481A-4E54-A831-E7C4F0F712AA}" dt="2024-06-23T21:17:45.951" v="6548" actId="1036"/>
          <ac:spMkLst>
            <pc:docMk/>
            <pc:sldMk cId="1100750027" sldId="340"/>
            <ac:spMk id="11" creationId="{77CD7BFB-7D99-85E9-4F0A-C9767085700C}"/>
          </ac:spMkLst>
        </pc:spChg>
        <pc:spChg chg="add mod">
          <ac:chgData name="Andrea Furtado" userId="54379e07f441a9af" providerId="LiveId" clId="{C12CDDBB-481A-4E54-A831-E7C4F0F712AA}" dt="2024-06-23T22:07:06.819" v="6880" actId="113"/>
          <ac:spMkLst>
            <pc:docMk/>
            <pc:sldMk cId="1100750027" sldId="340"/>
            <ac:spMk id="12" creationId="{2D1A5C70-A371-E955-57CA-C769C90D1389}"/>
          </ac:spMkLst>
        </pc:spChg>
        <pc:spChg chg="add mod">
          <ac:chgData name="Andrea Furtado" userId="54379e07f441a9af" providerId="LiveId" clId="{C12CDDBB-481A-4E54-A831-E7C4F0F712AA}" dt="2024-06-27T17:31:47.470" v="10946" actId="20577"/>
          <ac:spMkLst>
            <pc:docMk/>
            <pc:sldMk cId="1100750027" sldId="340"/>
            <ac:spMk id="13" creationId="{0E1E6D21-B58A-3EA5-567E-ECCEB820AE4F}"/>
          </ac:spMkLst>
        </pc:spChg>
        <pc:spChg chg="mod">
          <ac:chgData name="Andrea Furtado" userId="54379e07f441a9af" providerId="LiveId" clId="{C12CDDBB-481A-4E54-A831-E7C4F0F712AA}" dt="2024-06-23T21:15:00.325" v="6493" actId="1036"/>
          <ac:spMkLst>
            <pc:docMk/>
            <pc:sldMk cId="1100750027" sldId="340"/>
            <ac:spMk id="14" creationId="{E23DFA72-19C7-371D-3285-1CE8EF50A53A}"/>
          </ac:spMkLst>
        </pc:spChg>
        <pc:spChg chg="add mod">
          <ac:chgData name="Andrea Furtado" userId="54379e07f441a9af" providerId="LiveId" clId="{C12CDDBB-481A-4E54-A831-E7C4F0F712AA}" dt="2024-06-27T17:32:44.547" v="10951" actId="1076"/>
          <ac:spMkLst>
            <pc:docMk/>
            <pc:sldMk cId="1100750027" sldId="340"/>
            <ac:spMk id="15" creationId="{C8A2D1CF-3728-BDC0-0C2B-EB754E92C3CC}"/>
          </ac:spMkLst>
        </pc:spChg>
        <pc:spChg chg="add mod">
          <ac:chgData name="Andrea Furtado" userId="54379e07f441a9af" providerId="LiveId" clId="{C12CDDBB-481A-4E54-A831-E7C4F0F712AA}" dt="2024-06-27T17:31:50.359" v="10947" actId="20577"/>
          <ac:spMkLst>
            <pc:docMk/>
            <pc:sldMk cId="1100750027" sldId="340"/>
            <ac:spMk id="17" creationId="{26507B3C-F9DE-CCEC-0947-4342510DE145}"/>
          </ac:spMkLst>
        </pc:spChg>
        <pc:spChg chg="mod">
          <ac:chgData name="Andrea Furtado" userId="54379e07f441a9af" providerId="LiveId" clId="{C12CDDBB-481A-4E54-A831-E7C4F0F712AA}" dt="2024-06-23T21:15:00.325" v="6493" actId="1036"/>
          <ac:spMkLst>
            <pc:docMk/>
            <pc:sldMk cId="1100750027" sldId="340"/>
            <ac:spMk id="18" creationId="{3D9F449D-D546-EC24-7039-F69138A556D9}"/>
          </ac:spMkLst>
        </pc:spChg>
        <pc:spChg chg="mod">
          <ac:chgData name="Andrea Furtado" userId="54379e07f441a9af" providerId="LiveId" clId="{C12CDDBB-481A-4E54-A831-E7C4F0F712AA}" dt="2024-06-23T21:15:00.325" v="6493" actId="1036"/>
          <ac:spMkLst>
            <pc:docMk/>
            <pc:sldMk cId="1100750027" sldId="340"/>
            <ac:spMk id="19" creationId="{ADEC752F-42F8-76C6-690C-F9766EE36C87}"/>
          </ac:spMkLst>
        </pc:spChg>
        <pc:spChg chg="mod">
          <ac:chgData name="Andrea Furtado" userId="54379e07f441a9af" providerId="LiveId" clId="{C12CDDBB-481A-4E54-A831-E7C4F0F712AA}" dt="2024-06-23T21:15:00.325" v="6493" actId="1036"/>
          <ac:spMkLst>
            <pc:docMk/>
            <pc:sldMk cId="1100750027" sldId="340"/>
            <ac:spMk id="20" creationId="{7202BC96-0A8D-7411-1376-CE7F80B2204A}"/>
          </ac:spMkLst>
        </pc:spChg>
        <pc:spChg chg="add mod">
          <ac:chgData name="Andrea Furtado" userId="54379e07f441a9af" providerId="LiveId" clId="{C12CDDBB-481A-4E54-A831-E7C4F0F712AA}" dt="2024-06-23T21:18:36.247" v="6553" actId="20577"/>
          <ac:spMkLst>
            <pc:docMk/>
            <pc:sldMk cId="1100750027" sldId="340"/>
            <ac:spMk id="21" creationId="{22B47480-F4D8-F231-99BD-D2242D6C6965}"/>
          </ac:spMkLst>
        </pc:spChg>
        <pc:spChg chg="add mod">
          <ac:chgData name="Andrea Furtado" userId="54379e07f441a9af" providerId="LiveId" clId="{C12CDDBB-481A-4E54-A831-E7C4F0F712AA}" dt="2024-06-23T21:17:45.951" v="6548" actId="1036"/>
          <ac:spMkLst>
            <pc:docMk/>
            <pc:sldMk cId="1100750027" sldId="340"/>
            <ac:spMk id="22" creationId="{1ED7280E-EC11-B380-7866-7ED5D046B271}"/>
          </ac:spMkLst>
        </pc:spChg>
        <pc:spChg chg="add del mod">
          <ac:chgData name="Andrea Furtado" userId="54379e07f441a9af" providerId="LiveId" clId="{C12CDDBB-481A-4E54-A831-E7C4F0F712AA}" dt="2024-06-23T21:17:33.119" v="6540" actId="478"/>
          <ac:spMkLst>
            <pc:docMk/>
            <pc:sldMk cId="1100750027" sldId="340"/>
            <ac:spMk id="24" creationId="{F8841463-016C-E692-49FD-EC3AFB56F5C1}"/>
          </ac:spMkLst>
        </pc:spChg>
        <pc:spChg chg="mod">
          <ac:chgData name="Andrea Furtado" userId="54379e07f441a9af" providerId="LiveId" clId="{C12CDDBB-481A-4E54-A831-E7C4F0F712AA}" dt="2024-06-23T22:06:33.167" v="6873" actId="1035"/>
          <ac:spMkLst>
            <pc:docMk/>
            <pc:sldMk cId="1100750027" sldId="340"/>
            <ac:spMk id="29" creationId="{C051EBEE-3E42-6A3D-D9FF-40CBCF7AED9C}"/>
          </ac:spMkLst>
        </pc:spChg>
        <pc:spChg chg="add del mod">
          <ac:chgData name="Andrea Furtado" userId="54379e07f441a9af" providerId="LiveId" clId="{C12CDDBB-481A-4E54-A831-E7C4F0F712AA}" dt="2024-06-23T21:53:56.664" v="6563" actId="478"/>
          <ac:spMkLst>
            <pc:docMk/>
            <pc:sldMk cId="1100750027" sldId="340"/>
            <ac:spMk id="34" creationId="{45313F15-281A-2384-5380-07E6AC1A6DBE}"/>
          </ac:spMkLst>
        </pc:spChg>
        <pc:spChg chg="add mod">
          <ac:chgData name="Andrea Furtado" userId="54379e07f441a9af" providerId="LiveId" clId="{C12CDDBB-481A-4E54-A831-E7C4F0F712AA}" dt="2024-06-23T22:07:18.232" v="6883" actId="1076"/>
          <ac:spMkLst>
            <pc:docMk/>
            <pc:sldMk cId="1100750027" sldId="340"/>
            <ac:spMk id="36" creationId="{B067D927-0A53-CF5E-ABFE-D096538358B4}"/>
          </ac:spMkLst>
        </pc:spChg>
        <pc:spChg chg="del">
          <ac:chgData name="Andrea Furtado" userId="54379e07f441a9af" providerId="LiveId" clId="{C12CDDBB-481A-4E54-A831-E7C4F0F712AA}" dt="2024-06-23T21:14:42.484" v="6457" actId="478"/>
          <ac:spMkLst>
            <pc:docMk/>
            <pc:sldMk cId="1100750027" sldId="340"/>
            <ac:spMk id="40" creationId="{A6793E58-1000-0194-8C91-92E7A54FA873}"/>
          </ac:spMkLst>
        </pc:spChg>
        <pc:spChg chg="mod">
          <ac:chgData name="Andrea Furtado" userId="54379e07f441a9af" providerId="LiveId" clId="{C12CDDBB-481A-4E54-A831-E7C4F0F712AA}" dt="2024-06-23T21:15:00.325" v="6493" actId="1036"/>
          <ac:spMkLst>
            <pc:docMk/>
            <pc:sldMk cId="1100750027" sldId="340"/>
            <ac:spMk id="41" creationId="{BD6950F3-4525-DA10-ED0F-B15D0DDF785B}"/>
          </ac:spMkLst>
        </pc:spChg>
        <pc:spChg chg="mod">
          <ac:chgData name="Andrea Furtado" userId="54379e07f441a9af" providerId="LiveId" clId="{C12CDDBB-481A-4E54-A831-E7C4F0F712AA}" dt="2024-06-23T21:15:00.325" v="6493" actId="1036"/>
          <ac:spMkLst>
            <pc:docMk/>
            <pc:sldMk cId="1100750027" sldId="340"/>
            <ac:spMk id="42" creationId="{36A88A48-D6AE-1D51-DD32-88A3BA6B7BA3}"/>
          </ac:spMkLst>
        </pc:spChg>
        <pc:spChg chg="mod">
          <ac:chgData name="Andrea Furtado" userId="54379e07f441a9af" providerId="LiveId" clId="{C12CDDBB-481A-4E54-A831-E7C4F0F712AA}" dt="2024-06-23T21:15:00.325" v="6493" actId="1036"/>
          <ac:spMkLst>
            <pc:docMk/>
            <pc:sldMk cId="1100750027" sldId="340"/>
            <ac:spMk id="43" creationId="{51374161-37F2-75F8-636D-4CB134885469}"/>
          </ac:spMkLst>
        </pc:spChg>
        <pc:spChg chg="mod">
          <ac:chgData name="Andrea Furtado" userId="54379e07f441a9af" providerId="LiveId" clId="{C12CDDBB-481A-4E54-A831-E7C4F0F712AA}" dt="2024-06-23T21:15:00.325" v="6493" actId="1036"/>
          <ac:spMkLst>
            <pc:docMk/>
            <pc:sldMk cId="1100750027" sldId="340"/>
            <ac:spMk id="50" creationId="{56BBEDC3-0863-783D-01EF-8AC548DF2A26}"/>
          </ac:spMkLst>
        </pc:spChg>
        <pc:spChg chg="mod">
          <ac:chgData name="Andrea Furtado" userId="54379e07f441a9af" providerId="LiveId" clId="{C12CDDBB-481A-4E54-A831-E7C4F0F712AA}" dt="2024-06-23T21:15:00.325" v="6493" actId="1036"/>
          <ac:spMkLst>
            <pc:docMk/>
            <pc:sldMk cId="1100750027" sldId="340"/>
            <ac:spMk id="51" creationId="{B6C358B4-29C5-F50C-2909-D8B6463AE244}"/>
          </ac:spMkLst>
        </pc:spChg>
        <pc:spChg chg="mod">
          <ac:chgData name="Andrea Furtado" userId="54379e07f441a9af" providerId="LiveId" clId="{C12CDDBB-481A-4E54-A831-E7C4F0F712AA}" dt="2024-06-23T21:15:00.325" v="6493" actId="1036"/>
          <ac:spMkLst>
            <pc:docMk/>
            <pc:sldMk cId="1100750027" sldId="340"/>
            <ac:spMk id="52" creationId="{0941D61A-EB13-9151-890E-5999AD7F67FF}"/>
          </ac:spMkLst>
        </pc:spChg>
        <pc:spChg chg="mod">
          <ac:chgData name="Andrea Furtado" userId="54379e07f441a9af" providerId="LiveId" clId="{C12CDDBB-481A-4E54-A831-E7C4F0F712AA}" dt="2024-06-23T21:15:00.325" v="6493" actId="1036"/>
          <ac:spMkLst>
            <pc:docMk/>
            <pc:sldMk cId="1100750027" sldId="340"/>
            <ac:spMk id="53" creationId="{A2E37DA5-E513-36BD-D03B-0E91859B0748}"/>
          </ac:spMkLst>
        </pc:spChg>
        <pc:spChg chg="del">
          <ac:chgData name="Andrea Furtado" userId="54379e07f441a9af" providerId="LiveId" clId="{C12CDDBB-481A-4E54-A831-E7C4F0F712AA}" dt="2024-06-23T21:14:33.649" v="6455" actId="478"/>
          <ac:spMkLst>
            <pc:docMk/>
            <pc:sldMk cId="1100750027" sldId="340"/>
            <ac:spMk id="54" creationId="{BE6D96B4-F3D2-7915-F4B9-6B166E3EDEE8}"/>
          </ac:spMkLst>
        </pc:spChg>
        <pc:spChg chg="add del">
          <ac:chgData name="Andrea Furtado" userId="54379e07f441a9af" providerId="LiveId" clId="{C12CDDBB-481A-4E54-A831-E7C4F0F712AA}" dt="2024-06-23T22:05:37.643" v="6820" actId="478"/>
          <ac:spMkLst>
            <pc:docMk/>
            <pc:sldMk cId="1100750027" sldId="340"/>
            <ac:spMk id="62" creationId="{EED10677-0BE7-C95E-BB98-07440734305B}"/>
          </ac:spMkLst>
        </pc:spChg>
        <pc:spChg chg="add mod ord">
          <ac:chgData name="Andrea Furtado" userId="54379e07f441a9af" providerId="LiveId" clId="{C12CDDBB-481A-4E54-A831-E7C4F0F712AA}" dt="2024-06-23T22:06:06.138" v="6828" actId="1036"/>
          <ac:spMkLst>
            <pc:docMk/>
            <pc:sldMk cId="1100750027" sldId="340"/>
            <ac:spMk id="63" creationId="{BE8A9472-0C06-E76A-8DBA-7848E341846C}"/>
          </ac:spMkLst>
        </pc:spChg>
        <pc:spChg chg="add mod ord">
          <ac:chgData name="Andrea Furtado" userId="54379e07f441a9af" providerId="LiveId" clId="{C12CDDBB-481A-4E54-A831-E7C4F0F712AA}" dt="2024-06-23T22:06:36.686" v="6878" actId="1036"/>
          <ac:spMkLst>
            <pc:docMk/>
            <pc:sldMk cId="1100750027" sldId="340"/>
            <ac:spMk id="192" creationId="{21C3B753-B060-C976-3560-089EF5CD7A2C}"/>
          </ac:spMkLst>
        </pc:spChg>
        <pc:spChg chg="mod">
          <ac:chgData name="Andrea Furtado" userId="54379e07f441a9af" providerId="LiveId" clId="{C12CDDBB-481A-4E54-A831-E7C4F0F712AA}" dt="2024-06-23T21:15:00.325" v="6493" actId="1036"/>
          <ac:spMkLst>
            <pc:docMk/>
            <pc:sldMk cId="1100750027" sldId="340"/>
            <ac:spMk id="207" creationId="{00000000-0000-0000-0000-000000000000}"/>
          </ac:spMkLst>
        </pc:spChg>
        <pc:spChg chg="mod">
          <ac:chgData name="Andrea Furtado" userId="54379e07f441a9af" providerId="LiveId" clId="{C12CDDBB-481A-4E54-A831-E7C4F0F712AA}" dt="2024-06-23T21:15:00.325" v="6493" actId="1036"/>
          <ac:spMkLst>
            <pc:docMk/>
            <pc:sldMk cId="1100750027" sldId="340"/>
            <ac:spMk id="213" creationId="{00000000-0000-0000-0000-000000000000}"/>
          </ac:spMkLst>
        </pc:spChg>
        <pc:spChg chg="mod">
          <ac:chgData name="Andrea Furtado" userId="54379e07f441a9af" providerId="LiveId" clId="{C12CDDBB-481A-4E54-A831-E7C4F0F712AA}" dt="2024-06-23T21:15:00.325" v="6493" actId="1036"/>
          <ac:spMkLst>
            <pc:docMk/>
            <pc:sldMk cId="1100750027" sldId="340"/>
            <ac:spMk id="217" creationId="{00000000-0000-0000-0000-000000000000}"/>
          </ac:spMkLst>
        </pc:spChg>
        <pc:spChg chg="mod">
          <ac:chgData name="Andrea Furtado" userId="54379e07f441a9af" providerId="LiveId" clId="{C12CDDBB-481A-4E54-A831-E7C4F0F712AA}" dt="2024-06-27T17:30:55.716" v="10943" actId="20577"/>
          <ac:spMkLst>
            <pc:docMk/>
            <pc:sldMk cId="1100750027" sldId="340"/>
            <ac:spMk id="219" creationId="{00000000-0000-0000-0000-000000000000}"/>
          </ac:spMkLst>
        </pc:spChg>
        <pc:spChg chg="mod">
          <ac:chgData name="Andrea Furtado" userId="54379e07f441a9af" providerId="LiveId" clId="{C12CDDBB-481A-4E54-A831-E7C4F0F712AA}" dt="2024-06-23T21:15:00.325" v="6493" actId="1036"/>
          <ac:spMkLst>
            <pc:docMk/>
            <pc:sldMk cId="1100750027" sldId="340"/>
            <ac:spMk id="222" creationId="{00000000-0000-0000-0000-000000000000}"/>
          </ac:spMkLst>
        </pc:spChg>
        <pc:spChg chg="mod">
          <ac:chgData name="Andrea Furtado" userId="54379e07f441a9af" providerId="LiveId" clId="{C12CDDBB-481A-4E54-A831-E7C4F0F712AA}" dt="2024-06-23T21:15:00.325" v="6493" actId="1036"/>
          <ac:spMkLst>
            <pc:docMk/>
            <pc:sldMk cId="1100750027" sldId="340"/>
            <ac:spMk id="223" creationId="{00000000-0000-0000-0000-000000000000}"/>
          </ac:spMkLst>
        </pc:spChg>
        <pc:spChg chg="mod">
          <ac:chgData name="Andrea Furtado" userId="54379e07f441a9af" providerId="LiveId" clId="{C12CDDBB-481A-4E54-A831-E7C4F0F712AA}" dt="2024-06-23T21:15:00.325" v="6493" actId="1036"/>
          <ac:spMkLst>
            <pc:docMk/>
            <pc:sldMk cId="1100750027" sldId="340"/>
            <ac:spMk id="231" creationId="{00000000-0000-0000-0000-000000000000}"/>
          </ac:spMkLst>
        </pc:spChg>
        <pc:spChg chg="add mod">
          <ac:chgData name="Andrea Furtado" userId="54379e07f441a9af" providerId="LiveId" clId="{C12CDDBB-481A-4E54-A831-E7C4F0F712AA}" dt="2024-06-27T12:38:51.229" v="8245" actId="1035"/>
          <ac:spMkLst>
            <pc:docMk/>
            <pc:sldMk cId="1100750027" sldId="340"/>
            <ac:spMk id="499" creationId="{00000000-0000-0000-0000-000000000000}"/>
          </ac:spMkLst>
        </pc:spChg>
        <pc:graphicFrameChg chg="add mod modGraphic">
          <ac:chgData name="Andrea Furtado" userId="54379e07f441a9af" providerId="LiveId" clId="{C12CDDBB-481A-4E54-A831-E7C4F0F712AA}" dt="2024-06-23T22:03:39.557" v="6792" actId="115"/>
          <ac:graphicFrameMkLst>
            <pc:docMk/>
            <pc:sldMk cId="1100750027" sldId="340"/>
            <ac:graphicFrameMk id="35" creationId="{12A9BE27-6EF3-A193-780B-E7EB945BD804}"/>
          </ac:graphicFrameMkLst>
        </pc:graphicFrameChg>
        <pc:picChg chg="del">
          <ac:chgData name="Andrea Furtado" userId="54379e07f441a9af" providerId="LiveId" clId="{C12CDDBB-481A-4E54-A831-E7C4F0F712AA}" dt="2024-06-23T21:14:37.779" v="6456" actId="478"/>
          <ac:picMkLst>
            <pc:docMk/>
            <pc:sldMk cId="1100750027" sldId="340"/>
            <ac:picMk id="15" creationId="{364F897A-6ACE-CA9F-A67C-409C11F3A36C}"/>
          </ac:picMkLst>
        </pc:picChg>
        <pc:picChg chg="add mod">
          <ac:chgData name="Andrea Furtado" userId="54379e07f441a9af" providerId="LiveId" clId="{C12CDDBB-481A-4E54-A831-E7C4F0F712AA}" dt="2024-06-25T07:57:31.075" v="8034"/>
          <ac:picMkLst>
            <pc:docMk/>
            <pc:sldMk cId="1100750027" sldId="340"/>
            <ac:picMk id="15" creationId="{8596704F-1C4D-C8CD-C98B-C3A18EA9009C}"/>
          </ac:picMkLst>
        </pc:picChg>
        <pc:picChg chg="del">
          <ac:chgData name="Andrea Furtado" userId="54379e07f441a9af" providerId="LiveId" clId="{C12CDDBB-481A-4E54-A831-E7C4F0F712AA}" dt="2024-06-23T21:14:37.779" v="6456" actId="478"/>
          <ac:picMkLst>
            <pc:docMk/>
            <pc:sldMk cId="1100750027" sldId="340"/>
            <ac:picMk id="16" creationId="{450E6D51-DA9B-2B42-878E-4EF2AE97201D}"/>
          </ac:picMkLst>
        </pc:picChg>
        <pc:picChg chg="add mod">
          <ac:chgData name="Andrea Furtado" userId="54379e07f441a9af" providerId="LiveId" clId="{C12CDDBB-481A-4E54-A831-E7C4F0F712AA}" dt="2024-06-25T07:57:34.557" v="8035"/>
          <ac:picMkLst>
            <pc:docMk/>
            <pc:sldMk cId="1100750027" sldId="340"/>
            <ac:picMk id="16" creationId="{85FD8D73-1DE7-BDC4-762D-5127E06625D8}"/>
          </ac:picMkLst>
        </pc:picChg>
        <pc:picChg chg="mod">
          <ac:chgData name="Andrea Furtado" userId="54379e07f441a9af" providerId="LiveId" clId="{C12CDDBB-481A-4E54-A831-E7C4F0F712AA}" dt="2024-06-23T21:15:00.325" v="6493" actId="1036"/>
          <ac:picMkLst>
            <pc:docMk/>
            <pc:sldMk cId="1100750027" sldId="340"/>
            <ac:picMk id="23" creationId="{DC9FF7AF-64CD-F619-EF68-CD14980C9527}"/>
          </ac:picMkLst>
        </pc:picChg>
        <pc:picChg chg="add mod">
          <ac:chgData name="Andrea Furtado" userId="54379e07f441a9af" providerId="LiveId" clId="{C12CDDBB-481A-4E54-A831-E7C4F0F712AA}" dt="2024-06-25T07:57:36.592" v="8036"/>
          <ac:picMkLst>
            <pc:docMk/>
            <pc:sldMk cId="1100750027" sldId="340"/>
            <ac:picMk id="24" creationId="{5A566B81-FFBF-6F23-48F9-6F7E899116E6}"/>
          </ac:picMkLst>
        </pc:picChg>
        <pc:picChg chg="mod">
          <ac:chgData name="Andrea Furtado" userId="54379e07f441a9af" providerId="LiveId" clId="{C12CDDBB-481A-4E54-A831-E7C4F0F712AA}" dt="2024-06-23T21:15:00.325" v="6493" actId="1036"/>
          <ac:picMkLst>
            <pc:docMk/>
            <pc:sldMk cId="1100750027" sldId="340"/>
            <ac:picMk id="26" creationId="{5B921154-B2C8-8779-CCDB-41AB583B604E}"/>
          </ac:picMkLst>
        </pc:picChg>
        <pc:cxnChg chg="add mod">
          <ac:chgData name="Andrea Furtado" userId="54379e07f441a9af" providerId="LiveId" clId="{C12CDDBB-481A-4E54-A831-E7C4F0F712AA}" dt="2024-06-23T21:17:45.951" v="6548" actId="1036"/>
          <ac:cxnSpMkLst>
            <pc:docMk/>
            <pc:sldMk cId="1100750027" sldId="340"/>
            <ac:cxnSpMk id="9" creationId="{7D184B5D-58BB-B348-C9C0-E527E9324987}"/>
          </ac:cxnSpMkLst>
        </pc:cxnChg>
        <pc:cxnChg chg="mod">
          <ac:chgData name="Andrea Furtado" userId="54379e07f441a9af" providerId="LiveId" clId="{C12CDDBB-481A-4E54-A831-E7C4F0F712AA}" dt="2024-06-23T21:15:00.325" v="6493" actId="1036"/>
          <ac:cxnSpMkLst>
            <pc:docMk/>
            <pc:sldMk cId="1100750027" sldId="340"/>
            <ac:cxnSpMk id="25" creationId="{5914C243-222D-28CC-D933-A2AB8D6089AA}"/>
          </ac:cxnSpMkLst>
        </pc:cxnChg>
        <pc:cxnChg chg="mod">
          <ac:chgData name="Andrea Furtado" userId="54379e07f441a9af" providerId="LiveId" clId="{C12CDDBB-481A-4E54-A831-E7C4F0F712AA}" dt="2024-06-23T21:15:00.325" v="6493" actId="1036"/>
          <ac:cxnSpMkLst>
            <pc:docMk/>
            <pc:sldMk cId="1100750027" sldId="340"/>
            <ac:cxnSpMk id="27" creationId="{6A52E022-D1E3-630A-0F19-2441BE89FC09}"/>
          </ac:cxnSpMkLst>
        </pc:cxnChg>
        <pc:cxnChg chg="mod">
          <ac:chgData name="Andrea Furtado" userId="54379e07f441a9af" providerId="LiveId" clId="{C12CDDBB-481A-4E54-A831-E7C4F0F712AA}" dt="2024-06-23T21:15:00.325" v="6493" actId="1036"/>
          <ac:cxnSpMkLst>
            <pc:docMk/>
            <pc:sldMk cId="1100750027" sldId="340"/>
            <ac:cxnSpMk id="28" creationId="{CD3EDA50-3447-CD8D-01B8-45688B24C127}"/>
          </ac:cxnSpMkLst>
        </pc:cxnChg>
        <pc:cxnChg chg="mod">
          <ac:chgData name="Andrea Furtado" userId="54379e07f441a9af" providerId="LiveId" clId="{C12CDDBB-481A-4E54-A831-E7C4F0F712AA}" dt="2024-06-23T21:15:00.325" v="6493" actId="1036"/>
          <ac:cxnSpMkLst>
            <pc:docMk/>
            <pc:sldMk cId="1100750027" sldId="340"/>
            <ac:cxnSpMk id="31" creationId="{F1C40BE2-CFE0-8614-B0E6-F3CBCCB28383}"/>
          </ac:cxnSpMkLst>
        </pc:cxnChg>
        <pc:cxnChg chg="mod">
          <ac:chgData name="Andrea Furtado" userId="54379e07f441a9af" providerId="LiveId" clId="{C12CDDBB-481A-4E54-A831-E7C4F0F712AA}" dt="2024-06-23T21:15:00.325" v="6493" actId="1036"/>
          <ac:cxnSpMkLst>
            <pc:docMk/>
            <pc:sldMk cId="1100750027" sldId="340"/>
            <ac:cxnSpMk id="33" creationId="{11F6C991-DC8D-4CA5-77F8-80E44F5BF962}"/>
          </ac:cxnSpMkLst>
        </pc:cxnChg>
        <pc:cxnChg chg="del">
          <ac:chgData name="Andrea Furtado" userId="54379e07f441a9af" providerId="LiveId" clId="{C12CDDBB-481A-4E54-A831-E7C4F0F712AA}" dt="2024-06-23T21:14:48.150" v="6458" actId="478"/>
          <ac:cxnSpMkLst>
            <pc:docMk/>
            <pc:sldMk cId="1100750027" sldId="340"/>
            <ac:cxnSpMk id="37" creationId="{9877B630-961B-298D-A8D6-6F808865C401}"/>
          </ac:cxnSpMkLst>
        </pc:cxnChg>
        <pc:cxnChg chg="del">
          <ac:chgData name="Andrea Furtado" userId="54379e07f441a9af" providerId="LiveId" clId="{C12CDDBB-481A-4E54-A831-E7C4F0F712AA}" dt="2024-06-23T21:14:48.150" v="6458" actId="478"/>
          <ac:cxnSpMkLst>
            <pc:docMk/>
            <pc:sldMk cId="1100750027" sldId="340"/>
            <ac:cxnSpMk id="38" creationId="{30D47C3F-D55B-180F-3268-E52555D98C2A}"/>
          </ac:cxnSpMkLst>
        </pc:cxnChg>
        <pc:cxnChg chg="del">
          <ac:chgData name="Andrea Furtado" userId="54379e07f441a9af" providerId="LiveId" clId="{C12CDDBB-481A-4E54-A831-E7C4F0F712AA}" dt="2024-06-23T21:14:42.484" v="6457" actId="478"/>
          <ac:cxnSpMkLst>
            <pc:docMk/>
            <pc:sldMk cId="1100750027" sldId="340"/>
            <ac:cxnSpMk id="39" creationId="{E2E4A3B7-2788-026B-3F4D-9E4747094784}"/>
          </ac:cxnSpMkLst>
        </pc:cxnChg>
        <pc:cxnChg chg="add del mod">
          <ac:chgData name="Andrea Furtado" userId="54379e07f441a9af" providerId="LiveId" clId="{C12CDDBB-481A-4E54-A831-E7C4F0F712AA}" dt="2024-06-23T22:03:52.642" v="6794" actId="11529"/>
          <ac:cxnSpMkLst>
            <pc:docMk/>
            <pc:sldMk cId="1100750027" sldId="340"/>
            <ac:cxnSpMk id="45" creationId="{89CB10B0-DCED-87E8-97ED-0C05396C6276}"/>
          </ac:cxnSpMkLst>
        </pc:cxnChg>
        <pc:cxnChg chg="add del mod">
          <ac:chgData name="Andrea Furtado" userId="54379e07f441a9af" providerId="LiveId" clId="{C12CDDBB-481A-4E54-A831-E7C4F0F712AA}" dt="2024-06-23T22:05:21.351" v="6816" actId="478"/>
          <ac:cxnSpMkLst>
            <pc:docMk/>
            <pc:sldMk cId="1100750027" sldId="340"/>
            <ac:cxnSpMk id="47" creationId="{C078638C-7E35-8E0C-3575-4A68BBCD74AA}"/>
          </ac:cxnSpMkLst>
        </pc:cxnChg>
        <pc:cxnChg chg="add del">
          <ac:chgData name="Andrea Furtado" userId="54379e07f441a9af" providerId="LiveId" clId="{C12CDDBB-481A-4E54-A831-E7C4F0F712AA}" dt="2024-06-23T22:05:28.930" v="6818" actId="11529"/>
          <ac:cxnSpMkLst>
            <pc:docMk/>
            <pc:sldMk cId="1100750027" sldId="340"/>
            <ac:cxnSpMk id="61" creationId="{8DAB569E-81E4-3305-5AF3-4A796CD05DAD}"/>
          </ac:cxnSpMkLst>
        </pc:cxnChg>
        <pc:cxnChg chg="mod">
          <ac:chgData name="Andrea Furtado" userId="54379e07f441a9af" providerId="LiveId" clId="{C12CDDBB-481A-4E54-A831-E7C4F0F712AA}" dt="2024-06-23T21:15:00.325" v="6493" actId="1036"/>
          <ac:cxnSpMkLst>
            <pc:docMk/>
            <pc:sldMk cId="1100750027" sldId="340"/>
            <ac:cxnSpMk id="216" creationId="{00000000-0000-0000-0000-000000000000}"/>
          </ac:cxnSpMkLst>
        </pc:cxnChg>
      </pc:sldChg>
      <pc:sldChg chg="add del">
        <pc:chgData name="Andrea Furtado" userId="54379e07f441a9af" providerId="LiveId" clId="{C12CDDBB-481A-4E54-A831-E7C4F0F712AA}" dt="2024-06-23T21:08:50.623" v="6326"/>
        <pc:sldMkLst>
          <pc:docMk/>
          <pc:sldMk cId="2466920181" sldId="340"/>
        </pc:sldMkLst>
      </pc:sldChg>
      <pc:sldChg chg="add del">
        <pc:chgData name="Andrea Furtado" userId="54379e07f441a9af" providerId="LiveId" clId="{C12CDDBB-481A-4E54-A831-E7C4F0F712AA}" dt="2024-06-23T21:08:41.750" v="6322"/>
        <pc:sldMkLst>
          <pc:docMk/>
          <pc:sldMk cId="3934986296" sldId="340"/>
        </pc:sldMkLst>
      </pc:sldChg>
      <pc:sldChg chg="addSp delSp modSp add mod">
        <pc:chgData name="Andrea Furtado" userId="54379e07f441a9af" providerId="LiveId" clId="{C12CDDBB-481A-4E54-A831-E7C4F0F712AA}" dt="2024-06-27T19:32:07.030" v="10974" actId="1076"/>
        <pc:sldMkLst>
          <pc:docMk/>
          <pc:sldMk cId="2096678657" sldId="341"/>
        </pc:sldMkLst>
        <pc:spChg chg="add del">
          <ac:chgData name="Andrea Furtado" userId="54379e07f441a9af" providerId="LiveId" clId="{C12CDDBB-481A-4E54-A831-E7C4F0F712AA}" dt="2024-06-27T14:10:02.980" v="9525" actId="478"/>
          <ac:spMkLst>
            <pc:docMk/>
            <pc:sldMk cId="2096678657" sldId="341"/>
            <ac:spMk id="2" creationId="{21643125-8996-CCD0-9434-5A37A5CE6168}"/>
          </ac:spMkLst>
        </pc:spChg>
        <pc:spChg chg="add del mod">
          <ac:chgData name="Andrea Furtado" userId="54379e07f441a9af" providerId="LiveId" clId="{C12CDDBB-481A-4E54-A831-E7C4F0F712AA}" dt="2024-06-27T15:18:02.058" v="10702" actId="1036"/>
          <ac:spMkLst>
            <pc:docMk/>
            <pc:sldMk cId="2096678657" sldId="341"/>
            <ac:spMk id="3" creationId="{C18E96BB-D7B0-8F79-6F0D-026BFD43236E}"/>
          </ac:spMkLst>
        </pc:spChg>
        <pc:spChg chg="add">
          <ac:chgData name="Andrea Furtado" userId="54379e07f441a9af" providerId="LiveId" clId="{C12CDDBB-481A-4E54-A831-E7C4F0F712AA}" dt="2024-06-27T14:10:09.304" v="9526"/>
          <ac:spMkLst>
            <pc:docMk/>
            <pc:sldMk cId="2096678657" sldId="341"/>
            <ac:spMk id="4" creationId="{A72E5F8B-6102-9749-BFDE-5FF15FF51BB5}"/>
          </ac:spMkLst>
        </pc:spChg>
        <pc:spChg chg="mod">
          <ac:chgData name="Andrea Furtado" userId="54379e07f441a9af" providerId="LiveId" clId="{C12CDDBB-481A-4E54-A831-E7C4F0F712AA}" dt="2024-06-23T22:26:24.915" v="6981" actId="20577"/>
          <ac:spMkLst>
            <pc:docMk/>
            <pc:sldMk cId="2096678657" sldId="341"/>
            <ac:spMk id="495" creationId="{00000000-0000-0000-0000-000000000000}"/>
          </ac:spMkLst>
        </pc:spChg>
        <pc:spChg chg="del">
          <ac:chgData name="Andrea Furtado" userId="54379e07f441a9af" providerId="LiveId" clId="{C12CDDBB-481A-4E54-A831-E7C4F0F712AA}" dt="2024-06-23T22:26:45.697" v="6982" actId="478"/>
          <ac:spMkLst>
            <pc:docMk/>
            <pc:sldMk cId="2096678657" sldId="341"/>
            <ac:spMk id="496" creationId="{00000000-0000-0000-0000-000000000000}"/>
          </ac:spMkLst>
        </pc:spChg>
        <pc:picChg chg="add mod">
          <ac:chgData name="Andrea Furtado" userId="54379e07f441a9af" providerId="LiveId" clId="{C12CDDBB-481A-4E54-A831-E7C4F0F712AA}" dt="2024-06-27T19:32:07.030" v="10974" actId="1076"/>
          <ac:picMkLst>
            <pc:docMk/>
            <pc:sldMk cId="2096678657" sldId="341"/>
            <ac:picMk id="4" creationId="{D8876F8B-1141-B693-DFD9-225F31E8DF06}"/>
          </ac:picMkLst>
        </pc:picChg>
        <pc:picChg chg="add del mod">
          <ac:chgData name="Andrea Furtado" userId="54379e07f441a9af" providerId="LiveId" clId="{C12CDDBB-481A-4E54-A831-E7C4F0F712AA}" dt="2024-06-27T19:28:38.354" v="10969" actId="478"/>
          <ac:picMkLst>
            <pc:docMk/>
            <pc:sldMk cId="2096678657" sldId="341"/>
            <ac:picMk id="6" creationId="{026004C0-F011-CA3F-249A-C7C1AF5CE56A}"/>
          </ac:picMkLst>
        </pc:picChg>
        <pc:picChg chg="add mod">
          <ac:chgData name="Andrea Furtado" userId="54379e07f441a9af" providerId="LiveId" clId="{C12CDDBB-481A-4E54-A831-E7C4F0F712AA}" dt="2024-06-27T15:17:57.328" v="10698" actId="1037"/>
          <ac:picMkLst>
            <pc:docMk/>
            <pc:sldMk cId="2096678657" sldId="341"/>
            <ac:picMk id="1030" creationId="{B157CC7D-D1DB-79BC-8CE1-59A2E8AE3091}"/>
          </ac:picMkLst>
        </pc:picChg>
        <pc:picChg chg="add mod">
          <ac:chgData name="Andrea Furtado" userId="54379e07f441a9af" providerId="LiveId" clId="{C12CDDBB-481A-4E54-A831-E7C4F0F712AA}" dt="2024-06-27T15:17:57.328" v="10698" actId="1037"/>
          <ac:picMkLst>
            <pc:docMk/>
            <pc:sldMk cId="2096678657" sldId="341"/>
            <ac:picMk id="1032" creationId="{0A7BC918-DF60-D214-7319-C1A392216D9F}"/>
          </ac:picMkLst>
        </pc:picChg>
      </pc:sldChg>
      <pc:sldChg chg="addSp delSp modSp add mod">
        <pc:chgData name="Andrea Furtado" userId="54379e07f441a9af" providerId="LiveId" clId="{C12CDDBB-481A-4E54-A831-E7C4F0F712AA}" dt="2024-06-25T04:50:41.759" v="7630" actId="20577"/>
        <pc:sldMkLst>
          <pc:docMk/>
          <pc:sldMk cId="3988099095" sldId="342"/>
        </pc:sldMkLst>
        <pc:spChg chg="mod">
          <ac:chgData name="Andrea Furtado" userId="54379e07f441a9af" providerId="LiveId" clId="{C12CDDBB-481A-4E54-A831-E7C4F0F712AA}" dt="2024-06-25T04:50:41.759" v="7630" actId="20577"/>
          <ac:spMkLst>
            <pc:docMk/>
            <pc:sldMk cId="3988099095" sldId="342"/>
            <ac:spMk id="436" creationId="{00000000-0000-0000-0000-000000000000}"/>
          </ac:spMkLst>
        </pc:spChg>
        <pc:picChg chg="add del mod">
          <ac:chgData name="Andrea Furtado" userId="54379e07f441a9af" providerId="LiveId" clId="{C12CDDBB-481A-4E54-A831-E7C4F0F712AA}" dt="2024-06-24T16:44:14.815" v="7164" actId="478"/>
          <ac:picMkLst>
            <pc:docMk/>
            <pc:sldMk cId="3988099095" sldId="342"/>
            <ac:picMk id="2" creationId="{0ED575CF-6CD0-4ED9-388C-A9CA3435BB45}"/>
          </ac:picMkLst>
        </pc:picChg>
        <pc:picChg chg="add del mod">
          <ac:chgData name="Andrea Furtado" userId="54379e07f441a9af" providerId="LiveId" clId="{C12CDDBB-481A-4E54-A831-E7C4F0F712AA}" dt="2024-06-24T16:44:12.442" v="7163" actId="478"/>
          <ac:picMkLst>
            <pc:docMk/>
            <pc:sldMk cId="3988099095" sldId="342"/>
            <ac:picMk id="3" creationId="{5CAE09F1-A0A9-ED4E-3442-52AA5B72AB3A}"/>
          </ac:picMkLst>
        </pc:picChg>
      </pc:sldChg>
      <pc:sldChg chg="delSp modSp new del mod ord">
        <pc:chgData name="Andrea Furtado" userId="54379e07f441a9af" providerId="LiveId" clId="{C12CDDBB-481A-4E54-A831-E7C4F0F712AA}" dt="2024-06-25T07:33:03.118" v="7762" actId="47"/>
        <pc:sldMkLst>
          <pc:docMk/>
          <pc:sldMk cId="2589873705" sldId="343"/>
        </pc:sldMkLst>
        <pc:spChg chg="mod">
          <ac:chgData name="Andrea Furtado" userId="54379e07f441a9af" providerId="LiveId" clId="{C12CDDBB-481A-4E54-A831-E7C4F0F712AA}" dt="2024-06-24T16:45:16.230" v="7232" actId="20577"/>
          <ac:spMkLst>
            <pc:docMk/>
            <pc:sldMk cId="2589873705" sldId="343"/>
            <ac:spMk id="2" creationId="{CE115A58-41E2-0247-BFE7-4FF74CC45A1F}"/>
          </ac:spMkLst>
        </pc:spChg>
        <pc:spChg chg="del">
          <ac:chgData name="Andrea Furtado" userId="54379e07f441a9af" providerId="LiveId" clId="{C12CDDBB-481A-4E54-A831-E7C4F0F712AA}" dt="2024-06-24T16:46:35.384" v="7233" actId="478"/>
          <ac:spMkLst>
            <pc:docMk/>
            <pc:sldMk cId="2589873705" sldId="343"/>
            <ac:spMk id="3" creationId="{3844218C-A5A7-2CFA-AB76-7FA60101FC70}"/>
          </ac:spMkLst>
        </pc:spChg>
      </pc:sldChg>
      <pc:sldChg chg="addSp delSp modSp add mod modAnim">
        <pc:chgData name="Andrea Furtado" userId="54379e07f441a9af" providerId="LiveId" clId="{C12CDDBB-481A-4E54-A831-E7C4F0F712AA}" dt="2024-06-25T07:32:04.120" v="7761"/>
        <pc:sldMkLst>
          <pc:docMk/>
          <pc:sldMk cId="719713024" sldId="344"/>
        </pc:sldMkLst>
        <pc:spChg chg="add del mod">
          <ac:chgData name="Andrea Furtado" userId="54379e07f441a9af" providerId="LiveId" clId="{C12CDDBB-481A-4E54-A831-E7C4F0F712AA}" dt="2024-06-25T07:20:58.446" v="7738" actId="478"/>
          <ac:spMkLst>
            <pc:docMk/>
            <pc:sldMk cId="719713024" sldId="344"/>
            <ac:spMk id="2" creationId="{1EB6D231-38D9-C6D6-A80E-BB1B93C8A5AD}"/>
          </ac:spMkLst>
        </pc:spChg>
        <pc:spChg chg="add mod">
          <ac:chgData name="Andrea Furtado" userId="54379e07f441a9af" providerId="LiveId" clId="{C12CDDBB-481A-4E54-A831-E7C4F0F712AA}" dt="2024-06-25T07:31:52.203" v="7760" actId="208"/>
          <ac:spMkLst>
            <pc:docMk/>
            <pc:sldMk cId="719713024" sldId="344"/>
            <ac:spMk id="8" creationId="{30314A52-99A1-D918-BC07-88598CADDD62}"/>
          </ac:spMkLst>
        </pc:spChg>
        <pc:spChg chg="del">
          <ac:chgData name="Andrea Furtado" userId="54379e07f441a9af" providerId="LiveId" clId="{C12CDDBB-481A-4E54-A831-E7C4F0F712AA}" dt="2024-06-24T19:06:32.166" v="7344" actId="478"/>
          <ac:spMkLst>
            <pc:docMk/>
            <pc:sldMk cId="719713024" sldId="344"/>
            <ac:spMk id="343" creationId="{00000000-0000-0000-0000-000000000000}"/>
          </ac:spMkLst>
        </pc:spChg>
        <pc:spChg chg="del">
          <ac:chgData name="Andrea Furtado" userId="54379e07f441a9af" providerId="LiveId" clId="{C12CDDBB-481A-4E54-A831-E7C4F0F712AA}" dt="2024-06-24T19:06:27.377" v="7342" actId="478"/>
          <ac:spMkLst>
            <pc:docMk/>
            <pc:sldMk cId="719713024" sldId="344"/>
            <ac:spMk id="345" creationId="{00000000-0000-0000-0000-000000000000}"/>
          </ac:spMkLst>
        </pc:spChg>
        <pc:spChg chg="del">
          <ac:chgData name="Andrea Furtado" userId="54379e07f441a9af" providerId="LiveId" clId="{C12CDDBB-481A-4E54-A831-E7C4F0F712AA}" dt="2024-06-24T19:06:29.487" v="7343" actId="478"/>
          <ac:spMkLst>
            <pc:docMk/>
            <pc:sldMk cId="719713024" sldId="344"/>
            <ac:spMk id="346" creationId="{00000000-0000-0000-0000-000000000000}"/>
          </ac:spMkLst>
        </pc:spChg>
        <pc:spChg chg="del">
          <ac:chgData name="Andrea Furtado" userId="54379e07f441a9af" providerId="LiveId" clId="{C12CDDBB-481A-4E54-A831-E7C4F0F712AA}" dt="2024-06-24T19:06:27.377" v="7342" actId="478"/>
          <ac:spMkLst>
            <pc:docMk/>
            <pc:sldMk cId="719713024" sldId="344"/>
            <ac:spMk id="347" creationId="{00000000-0000-0000-0000-000000000000}"/>
          </ac:spMkLst>
        </pc:spChg>
        <pc:spChg chg="del">
          <ac:chgData name="Andrea Furtado" userId="54379e07f441a9af" providerId="LiveId" clId="{C12CDDBB-481A-4E54-A831-E7C4F0F712AA}" dt="2024-06-24T19:06:29.487" v="7343" actId="478"/>
          <ac:spMkLst>
            <pc:docMk/>
            <pc:sldMk cId="719713024" sldId="344"/>
            <ac:spMk id="348" creationId="{00000000-0000-0000-0000-000000000000}"/>
          </ac:spMkLst>
        </pc:spChg>
        <pc:grpChg chg="del">
          <ac:chgData name="Andrea Furtado" userId="54379e07f441a9af" providerId="LiveId" clId="{C12CDDBB-481A-4E54-A831-E7C4F0F712AA}" dt="2024-06-24T19:06:24.618" v="7341" actId="478"/>
          <ac:grpSpMkLst>
            <pc:docMk/>
            <pc:sldMk cId="719713024" sldId="344"/>
            <ac:grpSpMk id="332" creationId="{00000000-0000-0000-0000-000000000000}"/>
          </ac:grpSpMkLst>
        </pc:grpChg>
        <pc:graphicFrameChg chg="add del mod">
          <ac:chgData name="Andrea Furtado" userId="54379e07f441a9af" providerId="LiveId" clId="{C12CDDBB-481A-4E54-A831-E7C4F0F712AA}" dt="2024-06-25T07:26:22.941" v="7742" actId="478"/>
          <ac:graphicFrameMkLst>
            <pc:docMk/>
            <pc:sldMk cId="719713024" sldId="344"/>
            <ac:graphicFrameMk id="3" creationId="{F7CB0574-9059-F420-412E-59721B10793B}"/>
          </ac:graphicFrameMkLst>
        </pc:graphicFrameChg>
        <pc:picChg chg="add del mod">
          <ac:chgData name="Andrea Furtado" userId="54379e07f441a9af" providerId="LiveId" clId="{C12CDDBB-481A-4E54-A831-E7C4F0F712AA}" dt="2024-06-25T07:30:01.540" v="7748" actId="478"/>
          <ac:picMkLst>
            <pc:docMk/>
            <pc:sldMk cId="719713024" sldId="344"/>
            <ac:picMk id="5" creationId="{D8EAD4FC-C905-2AD9-D08A-93942F5D9345}"/>
          </ac:picMkLst>
        </pc:picChg>
        <pc:picChg chg="add mod">
          <ac:chgData name="Andrea Furtado" userId="54379e07f441a9af" providerId="LiveId" clId="{C12CDDBB-481A-4E54-A831-E7C4F0F712AA}" dt="2024-06-25T07:31:13.195" v="7755" actId="1076"/>
          <ac:picMkLst>
            <pc:docMk/>
            <pc:sldMk cId="719713024" sldId="344"/>
            <ac:picMk id="7" creationId="{D6C8D186-B587-C4A6-2CAB-54A9A54C8FDB}"/>
          </ac:picMkLst>
        </pc:picChg>
      </pc:sldChg>
      <pc:sldChg chg="new del">
        <pc:chgData name="Andrea Furtado" userId="54379e07f441a9af" providerId="LiveId" clId="{C12CDDBB-481A-4E54-A831-E7C4F0F712AA}" dt="2024-06-24T17:49:25.649" v="7244" actId="680"/>
        <pc:sldMkLst>
          <pc:docMk/>
          <pc:sldMk cId="3043578371" sldId="344"/>
        </pc:sldMkLst>
      </pc:sldChg>
      <pc:sldChg chg="addSp delSp modSp add mod modAnim">
        <pc:chgData name="Andrea Furtado" userId="54379e07f441a9af" providerId="LiveId" clId="{C12CDDBB-481A-4E54-A831-E7C4F0F712AA}" dt="2024-06-24T19:45:11.694" v="7542"/>
        <pc:sldMkLst>
          <pc:docMk/>
          <pc:sldMk cId="264019249" sldId="345"/>
        </pc:sldMkLst>
        <pc:spChg chg="mod">
          <ac:chgData name="Andrea Furtado" userId="54379e07f441a9af" providerId="LiveId" clId="{C12CDDBB-481A-4E54-A831-E7C4F0F712AA}" dt="2024-06-24T19:42:21.686" v="7521" actId="1076"/>
          <ac:spMkLst>
            <pc:docMk/>
            <pc:sldMk cId="264019249" sldId="345"/>
            <ac:spMk id="12" creationId="{93EE45CC-60CC-7636-9534-F669DEBEDCFE}"/>
          </ac:spMkLst>
        </pc:spChg>
        <pc:picChg chg="del">
          <ac:chgData name="Andrea Furtado" userId="54379e07f441a9af" providerId="LiveId" clId="{C12CDDBB-481A-4E54-A831-E7C4F0F712AA}" dt="2024-06-24T19:36:51.576" v="7478" actId="478"/>
          <ac:picMkLst>
            <pc:docMk/>
            <pc:sldMk cId="264019249" sldId="345"/>
            <ac:picMk id="3" creationId="{3AEF42C6-BB50-D2DF-6EE7-095FCE37F436}"/>
          </ac:picMkLst>
        </pc:picChg>
        <pc:picChg chg="del">
          <ac:chgData name="Andrea Furtado" userId="54379e07f441a9af" providerId="LiveId" clId="{C12CDDBB-481A-4E54-A831-E7C4F0F712AA}" dt="2024-06-24T19:36:53.244" v="7479" actId="478"/>
          <ac:picMkLst>
            <pc:docMk/>
            <pc:sldMk cId="264019249" sldId="345"/>
            <ac:picMk id="4" creationId="{80E3737E-DB78-A18D-2918-782412BE89EA}"/>
          </ac:picMkLst>
        </pc:picChg>
        <pc:picChg chg="add mod">
          <ac:chgData name="Andrea Furtado" userId="54379e07f441a9af" providerId="LiveId" clId="{C12CDDBB-481A-4E54-A831-E7C4F0F712AA}" dt="2024-06-24T19:36:53.703" v="7480"/>
          <ac:picMkLst>
            <pc:docMk/>
            <pc:sldMk cId="264019249" sldId="345"/>
            <ac:picMk id="5" creationId="{FB842517-7EB5-67D1-3935-67C1450640FC}"/>
          </ac:picMkLst>
        </pc:picChg>
        <pc:picChg chg="add mod">
          <ac:chgData name="Andrea Furtado" userId="54379e07f441a9af" providerId="LiveId" clId="{C12CDDBB-481A-4E54-A831-E7C4F0F712AA}" dt="2024-06-24T19:38:59.402" v="7510" actId="1037"/>
          <ac:picMkLst>
            <pc:docMk/>
            <pc:sldMk cId="264019249" sldId="345"/>
            <ac:picMk id="6" creationId="{C09D05B8-B56B-5F0F-9AFD-C48B1E0F20EB}"/>
          </ac:picMkLst>
        </pc:picChg>
        <pc:picChg chg="add del mod">
          <ac:chgData name="Andrea Furtado" userId="54379e07f441a9af" providerId="LiveId" clId="{C12CDDBB-481A-4E54-A831-E7C4F0F712AA}" dt="2024-06-24T19:43:24.529" v="7524" actId="478"/>
          <ac:picMkLst>
            <pc:docMk/>
            <pc:sldMk cId="264019249" sldId="345"/>
            <ac:picMk id="14" creationId="{6CD70201-96A2-33E9-31AF-9544200A026C}"/>
          </ac:picMkLst>
        </pc:picChg>
        <pc:picChg chg="add mod">
          <ac:chgData name="Andrea Furtado" userId="54379e07f441a9af" providerId="LiveId" clId="{C12CDDBB-481A-4E54-A831-E7C4F0F712AA}" dt="2024-06-24T19:43:56.174" v="7529" actId="1076"/>
          <ac:picMkLst>
            <pc:docMk/>
            <pc:sldMk cId="264019249" sldId="345"/>
            <ac:picMk id="16" creationId="{3CE49825-DFF5-1277-DCFD-33D76EA42994}"/>
          </ac:picMkLst>
        </pc:picChg>
      </pc:sldChg>
      <pc:sldChg chg="addSp delSp modSp add mod modAnim">
        <pc:chgData name="Andrea Furtado" userId="54379e07f441a9af" providerId="LiveId" clId="{C12CDDBB-481A-4E54-A831-E7C4F0F712AA}" dt="2024-06-27T13:54:54.107" v="9463" actId="1076"/>
        <pc:sldMkLst>
          <pc:docMk/>
          <pc:sldMk cId="2723230342" sldId="347"/>
        </pc:sldMkLst>
        <pc:spChg chg="add mod">
          <ac:chgData name="Andrea Furtado" userId="54379e07f441a9af" providerId="LiveId" clId="{C12CDDBB-481A-4E54-A831-E7C4F0F712AA}" dt="2024-06-27T13:14:49.467" v="9006" actId="1036"/>
          <ac:spMkLst>
            <pc:docMk/>
            <pc:sldMk cId="2723230342" sldId="347"/>
            <ac:spMk id="2" creationId="{9A0D4E9A-E726-282B-D16C-9ACF7E6F5BE8}"/>
          </ac:spMkLst>
        </pc:spChg>
        <pc:spChg chg="add mod">
          <ac:chgData name="Andrea Furtado" userId="54379e07f441a9af" providerId="LiveId" clId="{C12CDDBB-481A-4E54-A831-E7C4F0F712AA}" dt="2024-06-27T13:14:49.467" v="9006" actId="1036"/>
          <ac:spMkLst>
            <pc:docMk/>
            <pc:sldMk cId="2723230342" sldId="347"/>
            <ac:spMk id="3" creationId="{DDA11506-AE8E-262E-6A0F-A6FF743E2DE7}"/>
          </ac:spMkLst>
        </pc:spChg>
        <pc:spChg chg="add mod">
          <ac:chgData name="Andrea Furtado" userId="54379e07f441a9af" providerId="LiveId" clId="{C12CDDBB-481A-4E54-A831-E7C4F0F712AA}" dt="2024-06-27T13:14:49.467" v="9006" actId="1036"/>
          <ac:spMkLst>
            <pc:docMk/>
            <pc:sldMk cId="2723230342" sldId="347"/>
            <ac:spMk id="4" creationId="{AE03CEA7-5F52-3019-4814-7DEF0C365523}"/>
          </ac:spMkLst>
        </pc:spChg>
        <pc:spChg chg="add mod">
          <ac:chgData name="Andrea Furtado" userId="54379e07f441a9af" providerId="LiveId" clId="{C12CDDBB-481A-4E54-A831-E7C4F0F712AA}" dt="2024-06-27T13:14:49.467" v="9006" actId="1036"/>
          <ac:spMkLst>
            <pc:docMk/>
            <pc:sldMk cId="2723230342" sldId="347"/>
            <ac:spMk id="5" creationId="{271C1A86-1103-CE60-14B5-AD9D17AE96AC}"/>
          </ac:spMkLst>
        </pc:spChg>
        <pc:spChg chg="add mod">
          <ac:chgData name="Andrea Furtado" userId="54379e07f441a9af" providerId="LiveId" clId="{C12CDDBB-481A-4E54-A831-E7C4F0F712AA}" dt="2024-06-27T13:14:49.467" v="9006" actId="1036"/>
          <ac:spMkLst>
            <pc:docMk/>
            <pc:sldMk cId="2723230342" sldId="347"/>
            <ac:spMk id="8" creationId="{456BCF0E-CF78-93E9-FC56-DDCD45167870}"/>
          </ac:spMkLst>
        </pc:spChg>
        <pc:spChg chg="del">
          <ac:chgData name="Andrea Furtado" userId="54379e07f441a9af" providerId="LiveId" clId="{C12CDDBB-481A-4E54-A831-E7C4F0F712AA}" dt="2024-06-27T13:07:29.051" v="8757" actId="478"/>
          <ac:spMkLst>
            <pc:docMk/>
            <pc:sldMk cId="2723230342" sldId="347"/>
            <ac:spMk id="456" creationId="{00000000-0000-0000-0000-000000000000}"/>
          </ac:spMkLst>
        </pc:spChg>
        <pc:spChg chg="del">
          <ac:chgData name="Andrea Furtado" userId="54379e07f441a9af" providerId="LiveId" clId="{C12CDDBB-481A-4E54-A831-E7C4F0F712AA}" dt="2024-06-27T13:07:29.051" v="8757" actId="478"/>
          <ac:spMkLst>
            <pc:docMk/>
            <pc:sldMk cId="2723230342" sldId="347"/>
            <ac:spMk id="457" creationId="{00000000-0000-0000-0000-000000000000}"/>
          </ac:spMkLst>
        </pc:spChg>
        <pc:spChg chg="del">
          <ac:chgData name="Andrea Furtado" userId="54379e07f441a9af" providerId="LiveId" clId="{C12CDDBB-481A-4E54-A831-E7C4F0F712AA}" dt="2024-06-27T13:07:29.051" v="8757" actId="478"/>
          <ac:spMkLst>
            <pc:docMk/>
            <pc:sldMk cId="2723230342" sldId="347"/>
            <ac:spMk id="458" creationId="{00000000-0000-0000-0000-000000000000}"/>
          </ac:spMkLst>
        </pc:spChg>
        <pc:spChg chg="del">
          <ac:chgData name="Andrea Furtado" userId="54379e07f441a9af" providerId="LiveId" clId="{C12CDDBB-481A-4E54-A831-E7C4F0F712AA}" dt="2024-06-27T13:07:29.051" v="8757" actId="478"/>
          <ac:spMkLst>
            <pc:docMk/>
            <pc:sldMk cId="2723230342" sldId="347"/>
            <ac:spMk id="459" creationId="{00000000-0000-0000-0000-000000000000}"/>
          </ac:spMkLst>
        </pc:spChg>
        <pc:spChg chg="del">
          <ac:chgData name="Andrea Furtado" userId="54379e07f441a9af" providerId="LiveId" clId="{C12CDDBB-481A-4E54-A831-E7C4F0F712AA}" dt="2024-06-27T13:07:29.051" v="8757" actId="478"/>
          <ac:spMkLst>
            <pc:docMk/>
            <pc:sldMk cId="2723230342" sldId="347"/>
            <ac:spMk id="460" creationId="{00000000-0000-0000-0000-000000000000}"/>
          </ac:spMkLst>
        </pc:spChg>
        <pc:spChg chg="del">
          <ac:chgData name="Andrea Furtado" userId="54379e07f441a9af" providerId="LiveId" clId="{C12CDDBB-481A-4E54-A831-E7C4F0F712AA}" dt="2024-06-27T13:07:29.051" v="8757" actId="478"/>
          <ac:spMkLst>
            <pc:docMk/>
            <pc:sldMk cId="2723230342" sldId="347"/>
            <ac:spMk id="462" creationId="{00000000-0000-0000-0000-000000000000}"/>
          </ac:spMkLst>
        </pc:spChg>
        <pc:spChg chg="mod">
          <ac:chgData name="Andrea Furtado" userId="54379e07f441a9af" providerId="LiveId" clId="{C12CDDBB-481A-4E54-A831-E7C4F0F712AA}" dt="2024-06-27T13:54:54.107" v="9463" actId="1076"/>
          <ac:spMkLst>
            <pc:docMk/>
            <pc:sldMk cId="2723230342" sldId="347"/>
            <ac:spMk id="464" creationId="{00000000-0000-0000-0000-000000000000}"/>
          </ac:spMkLst>
        </pc:spChg>
        <pc:spChg chg="del">
          <ac:chgData name="Andrea Furtado" userId="54379e07f441a9af" providerId="LiveId" clId="{C12CDDBB-481A-4E54-A831-E7C4F0F712AA}" dt="2024-06-27T13:07:29.051" v="8757" actId="478"/>
          <ac:spMkLst>
            <pc:docMk/>
            <pc:sldMk cId="2723230342" sldId="347"/>
            <ac:spMk id="465" creationId="{00000000-0000-0000-0000-000000000000}"/>
          </ac:spMkLst>
        </pc:spChg>
        <pc:spChg chg="del">
          <ac:chgData name="Andrea Furtado" userId="54379e07f441a9af" providerId="LiveId" clId="{C12CDDBB-481A-4E54-A831-E7C4F0F712AA}" dt="2024-06-27T13:07:29.051" v="8757" actId="478"/>
          <ac:spMkLst>
            <pc:docMk/>
            <pc:sldMk cId="2723230342" sldId="347"/>
            <ac:spMk id="468" creationId="{00000000-0000-0000-0000-000000000000}"/>
          </ac:spMkLst>
        </pc:spChg>
        <pc:spChg chg="del">
          <ac:chgData name="Andrea Furtado" userId="54379e07f441a9af" providerId="LiveId" clId="{C12CDDBB-481A-4E54-A831-E7C4F0F712AA}" dt="2024-06-27T13:07:29.051" v="8757" actId="478"/>
          <ac:spMkLst>
            <pc:docMk/>
            <pc:sldMk cId="2723230342" sldId="347"/>
            <ac:spMk id="471" creationId="{00000000-0000-0000-0000-000000000000}"/>
          </ac:spMkLst>
        </pc:spChg>
        <pc:spChg chg="del">
          <ac:chgData name="Andrea Furtado" userId="54379e07f441a9af" providerId="LiveId" clId="{C12CDDBB-481A-4E54-A831-E7C4F0F712AA}" dt="2024-06-27T13:07:29.051" v="8757" actId="478"/>
          <ac:spMkLst>
            <pc:docMk/>
            <pc:sldMk cId="2723230342" sldId="347"/>
            <ac:spMk id="472" creationId="{00000000-0000-0000-0000-000000000000}"/>
          </ac:spMkLst>
        </pc:spChg>
        <pc:spChg chg="del">
          <ac:chgData name="Andrea Furtado" userId="54379e07f441a9af" providerId="LiveId" clId="{C12CDDBB-481A-4E54-A831-E7C4F0F712AA}" dt="2024-06-27T13:07:29.051" v="8757" actId="478"/>
          <ac:spMkLst>
            <pc:docMk/>
            <pc:sldMk cId="2723230342" sldId="347"/>
            <ac:spMk id="473" creationId="{00000000-0000-0000-0000-000000000000}"/>
          </ac:spMkLst>
        </pc:spChg>
        <pc:spChg chg="del">
          <ac:chgData name="Andrea Furtado" userId="54379e07f441a9af" providerId="LiveId" clId="{C12CDDBB-481A-4E54-A831-E7C4F0F712AA}" dt="2024-06-27T13:07:29.051" v="8757" actId="478"/>
          <ac:spMkLst>
            <pc:docMk/>
            <pc:sldMk cId="2723230342" sldId="347"/>
            <ac:spMk id="474" creationId="{00000000-0000-0000-0000-000000000000}"/>
          </ac:spMkLst>
        </pc:spChg>
        <pc:picChg chg="add mod">
          <ac:chgData name="Andrea Furtado" userId="54379e07f441a9af" providerId="LiveId" clId="{C12CDDBB-481A-4E54-A831-E7C4F0F712AA}" dt="2024-06-27T13:14:49.467" v="9006" actId="1036"/>
          <ac:picMkLst>
            <pc:docMk/>
            <pc:sldMk cId="2723230342" sldId="347"/>
            <ac:picMk id="6" creationId="{D542CFDA-2D9F-E370-31A5-8A8830192D1C}"/>
          </ac:picMkLst>
        </pc:picChg>
        <pc:picChg chg="add mod">
          <ac:chgData name="Andrea Furtado" userId="54379e07f441a9af" providerId="LiveId" clId="{C12CDDBB-481A-4E54-A831-E7C4F0F712AA}" dt="2024-06-27T13:14:49.467" v="9006" actId="1036"/>
          <ac:picMkLst>
            <pc:docMk/>
            <pc:sldMk cId="2723230342" sldId="347"/>
            <ac:picMk id="7" creationId="{2B79C39E-51A4-899A-0293-55C02A68AA82}"/>
          </ac:picMkLst>
        </pc:picChg>
        <pc:picChg chg="add mod">
          <ac:chgData name="Andrea Furtado" userId="54379e07f441a9af" providerId="LiveId" clId="{C12CDDBB-481A-4E54-A831-E7C4F0F712AA}" dt="2024-06-27T13:14:49.467" v="9006" actId="1036"/>
          <ac:picMkLst>
            <pc:docMk/>
            <pc:sldMk cId="2723230342" sldId="347"/>
            <ac:picMk id="9" creationId="{ABE176C9-BF0C-5E15-AD66-8AD2637F8A55}"/>
          </ac:picMkLst>
        </pc:picChg>
        <pc:picChg chg="del">
          <ac:chgData name="Andrea Furtado" userId="54379e07f441a9af" providerId="LiveId" clId="{C12CDDBB-481A-4E54-A831-E7C4F0F712AA}" dt="2024-06-27T13:07:29.051" v="8757" actId="478"/>
          <ac:picMkLst>
            <pc:docMk/>
            <pc:sldMk cId="2723230342" sldId="347"/>
            <ac:picMk id="469" creationId="{00000000-0000-0000-0000-000000000000}"/>
          </ac:picMkLst>
        </pc:picChg>
        <pc:picChg chg="del">
          <ac:chgData name="Andrea Furtado" userId="54379e07f441a9af" providerId="LiveId" clId="{C12CDDBB-481A-4E54-A831-E7C4F0F712AA}" dt="2024-06-27T13:07:29.051" v="8757" actId="478"/>
          <ac:picMkLst>
            <pc:docMk/>
            <pc:sldMk cId="2723230342" sldId="347"/>
            <ac:picMk id="470" creationId="{00000000-0000-0000-0000-000000000000}"/>
          </ac:picMkLst>
        </pc:picChg>
        <pc:cxnChg chg="add mod">
          <ac:chgData name="Andrea Furtado" userId="54379e07f441a9af" providerId="LiveId" clId="{C12CDDBB-481A-4E54-A831-E7C4F0F712AA}" dt="2024-06-27T13:14:49.467" v="9006" actId="1036"/>
          <ac:cxnSpMkLst>
            <pc:docMk/>
            <pc:sldMk cId="2723230342" sldId="347"/>
            <ac:cxnSpMk id="11" creationId="{BB7AFD16-4555-B88C-B481-8942962C3BF5}"/>
          </ac:cxnSpMkLst>
        </pc:cxnChg>
        <pc:cxnChg chg="del mod">
          <ac:chgData name="Andrea Furtado" userId="54379e07f441a9af" providerId="LiveId" clId="{C12CDDBB-481A-4E54-A831-E7C4F0F712AA}" dt="2024-06-27T13:07:29.051" v="8757" actId="478"/>
          <ac:cxnSpMkLst>
            <pc:docMk/>
            <pc:sldMk cId="2723230342" sldId="347"/>
            <ac:cxnSpMk id="461" creationId="{00000000-0000-0000-0000-000000000000}"/>
          </ac:cxnSpMkLst>
        </pc:cxnChg>
        <pc:cxnChg chg="del mod">
          <ac:chgData name="Andrea Furtado" userId="54379e07f441a9af" providerId="LiveId" clId="{C12CDDBB-481A-4E54-A831-E7C4F0F712AA}" dt="2024-06-27T13:07:29.051" v="8757" actId="478"/>
          <ac:cxnSpMkLst>
            <pc:docMk/>
            <pc:sldMk cId="2723230342" sldId="347"/>
            <ac:cxnSpMk id="463" creationId="{00000000-0000-0000-0000-000000000000}"/>
          </ac:cxnSpMkLst>
        </pc:cxnChg>
        <pc:cxnChg chg="del mod">
          <ac:chgData name="Andrea Furtado" userId="54379e07f441a9af" providerId="LiveId" clId="{C12CDDBB-481A-4E54-A831-E7C4F0F712AA}" dt="2024-06-27T13:07:29.051" v="8757" actId="478"/>
          <ac:cxnSpMkLst>
            <pc:docMk/>
            <pc:sldMk cId="2723230342" sldId="347"/>
            <ac:cxnSpMk id="466" creationId="{00000000-0000-0000-0000-000000000000}"/>
          </ac:cxnSpMkLst>
        </pc:cxnChg>
        <pc:cxnChg chg="del mod">
          <ac:chgData name="Andrea Furtado" userId="54379e07f441a9af" providerId="LiveId" clId="{C12CDDBB-481A-4E54-A831-E7C4F0F712AA}" dt="2024-06-27T13:07:29.051" v="8757" actId="478"/>
          <ac:cxnSpMkLst>
            <pc:docMk/>
            <pc:sldMk cId="2723230342" sldId="347"/>
            <ac:cxnSpMk id="467" creationId="{00000000-0000-0000-0000-000000000000}"/>
          </ac:cxnSpMkLst>
        </pc:cxnChg>
      </pc:sldChg>
      <pc:sldChg chg="delSp add del mod">
        <pc:chgData name="Andrea Furtado" userId="54379e07f441a9af" providerId="LiveId" clId="{C12CDDBB-481A-4E54-A831-E7C4F0F712AA}" dt="2024-06-27T13:19:31.845" v="9026" actId="47"/>
        <pc:sldMkLst>
          <pc:docMk/>
          <pc:sldMk cId="1482839056" sldId="348"/>
        </pc:sldMkLst>
        <pc:graphicFrameChg chg="del">
          <ac:chgData name="Andrea Furtado" userId="54379e07f441a9af" providerId="LiveId" clId="{C12CDDBB-481A-4E54-A831-E7C4F0F712AA}" dt="2024-06-27T13:16:29.922" v="9016" actId="478"/>
          <ac:graphicFrameMkLst>
            <pc:docMk/>
            <pc:sldMk cId="1482839056" sldId="348"/>
            <ac:graphicFrameMk id="546" creationId="{00000000-0000-0000-0000-000000000000}"/>
          </ac:graphicFrameMkLst>
        </pc:graphicFrameChg>
      </pc:sldChg>
      <pc:sldChg chg="addSp delSp modSp add mod modAnim">
        <pc:chgData name="Andrea Furtado" userId="54379e07f441a9af" providerId="LiveId" clId="{C12CDDBB-481A-4E54-A831-E7C4F0F712AA}" dt="2024-06-27T13:54:18.076" v="9460" actId="1076"/>
        <pc:sldMkLst>
          <pc:docMk/>
          <pc:sldMk cId="3262860487" sldId="348"/>
        </pc:sldMkLst>
        <pc:spChg chg="add mod">
          <ac:chgData name="Andrea Furtado" userId="54379e07f441a9af" providerId="LiveId" clId="{C12CDDBB-481A-4E54-A831-E7C4F0F712AA}" dt="2024-06-27T13:54:08.341" v="9459" actId="1076"/>
          <ac:spMkLst>
            <pc:docMk/>
            <pc:sldMk cId="3262860487" sldId="348"/>
            <ac:spMk id="3" creationId="{07F57A60-745E-12AD-2999-DBA177E86125}"/>
          </ac:spMkLst>
        </pc:spChg>
        <pc:spChg chg="mod">
          <ac:chgData name="Andrea Furtado" userId="54379e07f441a9af" providerId="LiveId" clId="{C12CDDBB-481A-4E54-A831-E7C4F0F712AA}" dt="2024-06-27T13:45:45.166" v="9341" actId="20577"/>
          <ac:spMkLst>
            <pc:docMk/>
            <pc:sldMk cId="3262860487" sldId="348"/>
            <ac:spMk id="543" creationId="{00000000-0000-0000-0000-000000000000}"/>
          </ac:spMkLst>
        </pc:spChg>
        <pc:spChg chg="del">
          <ac:chgData name="Andrea Furtado" userId="54379e07f441a9af" providerId="LiveId" clId="{C12CDDBB-481A-4E54-A831-E7C4F0F712AA}" dt="2024-06-27T13:23:26.315" v="9056" actId="478"/>
          <ac:spMkLst>
            <pc:docMk/>
            <pc:sldMk cId="3262860487" sldId="348"/>
            <ac:spMk id="545" creationId="{00000000-0000-0000-0000-000000000000}"/>
          </ac:spMkLst>
        </pc:spChg>
        <pc:graphicFrameChg chg="add mod modGraphic">
          <ac:chgData name="Andrea Furtado" userId="54379e07f441a9af" providerId="LiveId" clId="{C12CDDBB-481A-4E54-A831-E7C4F0F712AA}" dt="2024-06-27T13:54:18.076" v="9460" actId="1076"/>
          <ac:graphicFrameMkLst>
            <pc:docMk/>
            <pc:sldMk cId="3262860487" sldId="348"/>
            <ac:graphicFrameMk id="2" creationId="{7DCAF17D-C5D8-2317-E2E4-BA13D145E6DD}"/>
          </ac:graphicFrameMkLst>
        </pc:graphicFrameChg>
        <pc:graphicFrameChg chg="del">
          <ac:chgData name="Andrea Furtado" userId="54379e07f441a9af" providerId="LiveId" clId="{C12CDDBB-481A-4E54-A831-E7C4F0F712AA}" dt="2024-06-27T13:23:23.941" v="9055" actId="478"/>
          <ac:graphicFrameMkLst>
            <pc:docMk/>
            <pc:sldMk cId="3262860487" sldId="348"/>
            <ac:graphicFrameMk id="546" creationId="{00000000-0000-0000-0000-000000000000}"/>
          </ac:graphicFrameMkLst>
        </pc:graphicFrameChg>
      </pc:sldChg>
      <pc:sldChg chg="addSp delSp modSp new mod ord">
        <pc:chgData name="Andrea Furtado" userId="54379e07f441a9af" providerId="LiveId" clId="{C12CDDBB-481A-4E54-A831-E7C4F0F712AA}" dt="2024-06-27T15:25:49.141" v="10713" actId="1076"/>
        <pc:sldMkLst>
          <pc:docMk/>
          <pc:sldMk cId="725726787" sldId="349"/>
        </pc:sldMkLst>
        <pc:spChg chg="del">
          <ac:chgData name="Andrea Furtado" userId="54379e07f441a9af" providerId="LiveId" clId="{C12CDDBB-481A-4E54-A831-E7C4F0F712AA}" dt="2024-06-27T14:16:09.948" v="9594" actId="478"/>
          <ac:spMkLst>
            <pc:docMk/>
            <pc:sldMk cId="725726787" sldId="349"/>
            <ac:spMk id="2" creationId="{0F2FE9B4-F7EB-86EE-0DE4-6B7DD62F58A0}"/>
          </ac:spMkLst>
        </pc:spChg>
        <pc:spChg chg="del">
          <ac:chgData name="Andrea Furtado" userId="54379e07f441a9af" providerId="LiveId" clId="{C12CDDBB-481A-4E54-A831-E7C4F0F712AA}" dt="2024-06-27T14:16:08.292" v="9593" actId="478"/>
          <ac:spMkLst>
            <pc:docMk/>
            <pc:sldMk cId="725726787" sldId="349"/>
            <ac:spMk id="3" creationId="{76F9979E-D831-1CC5-A2D1-3EAFE45D5059}"/>
          </ac:spMkLst>
        </pc:spChg>
        <pc:spChg chg="mod">
          <ac:chgData name="Andrea Furtado" userId="54379e07f441a9af" providerId="LiveId" clId="{C12CDDBB-481A-4E54-A831-E7C4F0F712AA}" dt="2024-06-27T14:26:45.428" v="10013" actId="2711"/>
          <ac:spMkLst>
            <pc:docMk/>
            <pc:sldMk cId="725726787" sldId="349"/>
            <ac:spMk id="4" creationId="{223FE255-5755-6C62-58A7-798B0C5F3FF7}"/>
          </ac:spMkLst>
        </pc:spChg>
        <pc:spChg chg="add mod">
          <ac:chgData name="Andrea Furtado" userId="54379e07f441a9af" providerId="LiveId" clId="{C12CDDBB-481A-4E54-A831-E7C4F0F712AA}" dt="2024-06-27T14:26:45.428" v="10013" actId="2711"/>
          <ac:spMkLst>
            <pc:docMk/>
            <pc:sldMk cId="725726787" sldId="349"/>
            <ac:spMk id="5" creationId="{425C40B7-D630-7146-7396-57A9655AE908}"/>
          </ac:spMkLst>
        </pc:spChg>
        <pc:spChg chg="add mod">
          <ac:chgData name="Andrea Furtado" userId="54379e07f441a9af" providerId="LiveId" clId="{C12CDDBB-481A-4E54-A831-E7C4F0F712AA}" dt="2024-06-27T14:29:06.109" v="10092" actId="113"/>
          <ac:spMkLst>
            <pc:docMk/>
            <pc:sldMk cId="725726787" sldId="349"/>
            <ac:spMk id="6" creationId="{436DFB65-E6A3-F01C-0CF1-AD85BC8123A8}"/>
          </ac:spMkLst>
        </pc:spChg>
        <pc:spChg chg="add mod">
          <ac:chgData name="Andrea Furtado" userId="54379e07f441a9af" providerId="LiveId" clId="{C12CDDBB-481A-4E54-A831-E7C4F0F712AA}" dt="2024-06-27T14:29:06.109" v="10092" actId="113"/>
          <ac:spMkLst>
            <pc:docMk/>
            <pc:sldMk cId="725726787" sldId="349"/>
            <ac:spMk id="7" creationId="{38FBB446-74BE-2125-5379-CAEB7F2EAFFA}"/>
          </ac:spMkLst>
        </pc:spChg>
        <pc:spChg chg="add mod">
          <ac:chgData name="Andrea Furtado" userId="54379e07f441a9af" providerId="LiveId" clId="{C12CDDBB-481A-4E54-A831-E7C4F0F712AA}" dt="2024-06-27T14:29:06.109" v="10092" actId="113"/>
          <ac:spMkLst>
            <pc:docMk/>
            <pc:sldMk cId="725726787" sldId="349"/>
            <ac:spMk id="8" creationId="{356E2D69-8FCD-0720-61EA-DF4623DA80CC}"/>
          </ac:spMkLst>
        </pc:spChg>
        <pc:spChg chg="add mod">
          <ac:chgData name="Andrea Furtado" userId="54379e07f441a9af" providerId="LiveId" clId="{C12CDDBB-481A-4E54-A831-E7C4F0F712AA}" dt="2024-06-27T14:29:06.109" v="10092" actId="113"/>
          <ac:spMkLst>
            <pc:docMk/>
            <pc:sldMk cId="725726787" sldId="349"/>
            <ac:spMk id="9" creationId="{A15B0BCE-9C47-F02D-1363-40762F3A1C4C}"/>
          </ac:spMkLst>
        </pc:spChg>
        <pc:picChg chg="add mod">
          <ac:chgData name="Andrea Furtado" userId="54379e07f441a9af" providerId="LiveId" clId="{C12CDDBB-481A-4E54-A831-E7C4F0F712AA}" dt="2024-06-27T15:25:49.141" v="10713" actId="1076"/>
          <ac:picMkLst>
            <pc:docMk/>
            <pc:sldMk cId="725726787" sldId="349"/>
            <ac:picMk id="1026" creationId="{48CC3CB7-EDF0-8A22-5038-F7AFFA75E375}"/>
          </ac:picMkLst>
        </pc:picChg>
        <pc:picChg chg="add del mod">
          <ac:chgData name="Andrea Furtado" userId="54379e07f441a9af" providerId="LiveId" clId="{C12CDDBB-481A-4E54-A831-E7C4F0F712AA}" dt="2024-06-27T15:25:40.318" v="10709" actId="478"/>
          <ac:picMkLst>
            <pc:docMk/>
            <pc:sldMk cId="725726787" sldId="349"/>
            <ac:picMk id="2050" creationId="{7D727D29-9C27-53E2-BACC-7065D77DAB05}"/>
          </ac:picMkLst>
        </pc:picChg>
        <pc:picChg chg="add mod">
          <ac:chgData name="Andrea Furtado" userId="54379e07f441a9af" providerId="LiveId" clId="{C12CDDBB-481A-4E54-A831-E7C4F0F712AA}" dt="2024-06-27T14:48:44.055" v="10619" actId="1076"/>
          <ac:picMkLst>
            <pc:docMk/>
            <pc:sldMk cId="725726787" sldId="349"/>
            <ac:picMk id="2052" creationId="{32C34EF8-22DA-798E-A71F-D509F2F2C853}"/>
          </ac:picMkLst>
        </pc:picChg>
        <pc:picChg chg="add mod">
          <ac:chgData name="Andrea Furtado" userId="54379e07f441a9af" providerId="LiveId" clId="{C12CDDBB-481A-4E54-A831-E7C4F0F712AA}" dt="2024-06-27T14:47:09.810" v="10604" actId="1076"/>
          <ac:picMkLst>
            <pc:docMk/>
            <pc:sldMk cId="725726787" sldId="349"/>
            <ac:picMk id="2054" creationId="{A32E95FB-F96E-033C-8E97-A74C03C696EC}"/>
          </ac:picMkLst>
        </pc:picChg>
        <pc:picChg chg="add del mod">
          <ac:chgData name="Andrea Furtado" userId="54379e07f441a9af" providerId="LiveId" clId="{C12CDDBB-481A-4E54-A831-E7C4F0F712AA}" dt="2024-06-27T14:47:35.251" v="10610" actId="478"/>
          <ac:picMkLst>
            <pc:docMk/>
            <pc:sldMk cId="725726787" sldId="349"/>
            <ac:picMk id="2056" creationId="{3D86FDB9-350A-BE9B-7033-D98FE4232F3D}"/>
          </ac:picMkLst>
        </pc:picChg>
        <pc:picChg chg="add mod">
          <ac:chgData name="Andrea Furtado" userId="54379e07f441a9af" providerId="LiveId" clId="{C12CDDBB-481A-4E54-A831-E7C4F0F712AA}" dt="2024-06-27T14:48:41.068" v="10618" actId="1076"/>
          <ac:picMkLst>
            <pc:docMk/>
            <pc:sldMk cId="725726787" sldId="349"/>
            <ac:picMk id="2058" creationId="{6AEBFA98-5FA6-7DA7-A729-1A665321D7C4}"/>
          </ac:picMkLst>
        </pc:picChg>
      </pc:sldChg>
      <pc:sldChg chg="new del">
        <pc:chgData name="Andrea Furtado" userId="54379e07f441a9af" providerId="LiveId" clId="{C12CDDBB-481A-4E54-A831-E7C4F0F712AA}" dt="2024-06-27T14:16:00.854" v="9591" actId="47"/>
        <pc:sldMkLst>
          <pc:docMk/>
          <pc:sldMk cId="1552374235" sldId="349"/>
        </pc:sldMkLst>
      </pc:sldChg>
      <pc:sldChg chg="modSp add mod">
        <pc:chgData name="Andrea Furtado" userId="54379e07f441a9af" providerId="LiveId" clId="{C12CDDBB-481A-4E54-A831-E7C4F0F712AA}" dt="2024-06-27T14:45:05.974" v="10561" actId="20577"/>
        <pc:sldMkLst>
          <pc:docMk/>
          <pc:sldMk cId="3557843238" sldId="350"/>
        </pc:sldMkLst>
        <pc:spChg chg="mod">
          <ac:chgData name="Andrea Furtado" userId="54379e07f441a9af" providerId="LiveId" clId="{C12CDDBB-481A-4E54-A831-E7C4F0F712AA}" dt="2024-06-27T14:43:43.613" v="10533" actId="1076"/>
          <ac:spMkLst>
            <pc:docMk/>
            <pc:sldMk cId="3557843238" sldId="350"/>
            <ac:spMk id="495" creationId="{00000000-0000-0000-0000-000000000000}"/>
          </ac:spMkLst>
        </pc:spChg>
        <pc:spChg chg="mod">
          <ac:chgData name="Andrea Furtado" userId="54379e07f441a9af" providerId="LiveId" clId="{C12CDDBB-481A-4E54-A831-E7C4F0F712AA}" dt="2024-06-27T14:45:05.974" v="10561" actId="20577"/>
          <ac:spMkLst>
            <pc:docMk/>
            <pc:sldMk cId="3557843238" sldId="350"/>
            <ac:spMk id="496" creationId="{00000000-0000-0000-0000-000000000000}"/>
          </ac:spMkLst>
        </pc:spChg>
      </pc:sldChg>
      <pc:sldMasterChg chg="modSp delSldLayout modSldLayout">
        <pc:chgData name="Andrea Furtado" userId="54379e07f441a9af" providerId="LiveId" clId="{C12CDDBB-481A-4E54-A831-E7C4F0F712AA}" dt="2024-06-27T14:16:00.854" v="9591" actId="47"/>
        <pc:sldMasterMkLst>
          <pc:docMk/>
          <pc:sldMasterMk cId="0" sldId="2147483657"/>
        </pc:sldMasterMkLst>
        <pc:spChg chg="mod">
          <ac:chgData name="Andrea Furtado" userId="54379e07f441a9af" providerId="LiveId" clId="{C12CDDBB-481A-4E54-A831-E7C4F0F712AA}" dt="2024-06-23T22:11:53.122" v="6922" actId="2711"/>
          <ac:spMkLst>
            <pc:docMk/>
            <pc:sldMasterMk cId="0" sldId="2147483657"/>
            <ac:spMk id="6" creationId="{00000000-0000-0000-0000-000000000000}"/>
          </ac:spMkLst>
        </pc:spChg>
        <pc:spChg chg="mod">
          <ac:chgData name="Andrea Furtado" userId="54379e07f441a9af" providerId="LiveId" clId="{C12CDDBB-481A-4E54-A831-E7C4F0F712AA}" dt="2024-06-23T22:11:53.122" v="6922" actId="2711"/>
          <ac:spMkLst>
            <pc:docMk/>
            <pc:sldMasterMk cId="0" sldId="2147483657"/>
            <ac:spMk id="7" creationId="{00000000-0000-0000-0000-000000000000}"/>
          </ac:spMkLst>
        </pc:spChg>
        <pc:spChg chg="mod">
          <ac:chgData name="Andrea Furtado" userId="54379e07f441a9af" providerId="LiveId" clId="{C12CDDBB-481A-4E54-A831-E7C4F0F712AA}" dt="2024-06-23T22:11:53.122" v="6922" actId="2711"/>
          <ac:spMkLst>
            <pc:docMk/>
            <pc:sldMasterMk cId="0" sldId="2147483657"/>
            <ac:spMk id="8" creationId="{00000000-0000-0000-0000-000000000000}"/>
          </ac:spMkLst>
        </pc:spChg>
        <pc:sldLayoutChg chg="modSp del">
          <pc:chgData name="Andrea Furtado" userId="54379e07f441a9af" providerId="LiveId" clId="{C12CDDBB-481A-4E54-A831-E7C4F0F712AA}" dt="2024-06-27T14:16:00.854" v="9591" actId="47"/>
          <pc:sldLayoutMkLst>
            <pc:docMk/>
            <pc:sldMasterMk cId="0" sldId="2147483657"/>
            <pc:sldLayoutMk cId="0" sldId="2147483648"/>
          </pc:sldLayoutMkLst>
          <pc:spChg chg="mod">
            <ac:chgData name="Andrea Furtado" userId="54379e07f441a9af" providerId="LiveId" clId="{C12CDDBB-481A-4E54-A831-E7C4F0F712AA}" dt="2024-06-23T22:12:11.346" v="6923" actId="2711"/>
            <ac:spMkLst>
              <pc:docMk/>
              <pc:sldMasterMk cId="0" sldId="2147483657"/>
              <pc:sldLayoutMk cId="0" sldId="2147483648"/>
              <ac:spMk id="10" creationId="{00000000-0000-0000-0000-000000000000}"/>
            </ac:spMkLst>
          </pc:spChg>
          <pc:spChg chg="mod">
            <ac:chgData name="Andrea Furtado" userId="54379e07f441a9af" providerId="LiveId" clId="{C12CDDBB-481A-4E54-A831-E7C4F0F712AA}" dt="2024-06-23T22:12:11.346" v="6923" actId="2711"/>
            <ac:spMkLst>
              <pc:docMk/>
              <pc:sldMasterMk cId="0" sldId="2147483657"/>
              <pc:sldLayoutMk cId="0" sldId="2147483648"/>
              <ac:spMk id="11" creationId="{00000000-0000-0000-0000-000000000000}"/>
            </ac:spMkLst>
          </pc:spChg>
          <pc:spChg chg="mod">
            <ac:chgData name="Andrea Furtado" userId="54379e07f441a9af" providerId="LiveId" clId="{C12CDDBB-481A-4E54-A831-E7C4F0F712AA}" dt="2024-06-23T22:12:11.346" v="6923" actId="2711"/>
            <ac:spMkLst>
              <pc:docMk/>
              <pc:sldMasterMk cId="0" sldId="2147483657"/>
              <pc:sldLayoutMk cId="0" sldId="2147483648"/>
              <ac:spMk id="12" creationId="{00000000-0000-0000-0000-000000000000}"/>
            </ac:spMkLst>
          </pc:spChg>
          <pc:spChg chg="mod">
            <ac:chgData name="Andrea Furtado" userId="54379e07f441a9af" providerId="LiveId" clId="{C12CDDBB-481A-4E54-A831-E7C4F0F712AA}" dt="2024-06-23T22:12:11.346" v="6923" actId="2711"/>
            <ac:spMkLst>
              <pc:docMk/>
              <pc:sldMasterMk cId="0" sldId="2147483657"/>
              <pc:sldLayoutMk cId="0" sldId="2147483648"/>
              <ac:spMk id="13" creationId="{00000000-0000-0000-0000-000000000000}"/>
            </ac:spMkLst>
          </pc:spChg>
          <pc:spChg chg="mod">
            <ac:chgData name="Andrea Furtado" userId="54379e07f441a9af" providerId="LiveId" clId="{C12CDDBB-481A-4E54-A831-E7C4F0F712AA}" dt="2024-06-23T22:12:11.346" v="6923" actId="2711"/>
            <ac:spMkLst>
              <pc:docMk/>
              <pc:sldMasterMk cId="0" sldId="2147483657"/>
              <pc:sldLayoutMk cId="0" sldId="2147483648"/>
              <ac:spMk id="14" creationId="{00000000-0000-0000-0000-000000000000}"/>
            </ac:spMkLst>
          </pc:spChg>
          <pc:picChg chg="mod">
            <ac:chgData name="Andrea Furtado" userId="54379e07f441a9af" providerId="LiveId" clId="{C12CDDBB-481A-4E54-A831-E7C4F0F712AA}" dt="2024-06-23T22:12:11.346" v="6923" actId="2711"/>
            <ac:picMkLst>
              <pc:docMk/>
              <pc:sldMasterMk cId="0" sldId="2147483657"/>
              <pc:sldLayoutMk cId="0" sldId="2147483648"/>
              <ac:picMk id="15" creationId="{00000000-0000-0000-0000-000000000000}"/>
            </ac:picMkLst>
          </pc:picChg>
        </pc:sldLayoutChg>
        <pc:sldLayoutChg chg="modSp">
          <pc:chgData name="Andrea Furtado" userId="54379e07f441a9af" providerId="LiveId" clId="{C12CDDBB-481A-4E54-A831-E7C4F0F712AA}" dt="2024-06-23T22:12:22.019" v="6924" actId="2711"/>
          <pc:sldLayoutMkLst>
            <pc:docMk/>
            <pc:sldMasterMk cId="0" sldId="2147483657"/>
            <pc:sldLayoutMk cId="0" sldId="2147483649"/>
          </pc:sldLayoutMkLst>
          <pc:spChg chg="mod">
            <ac:chgData name="Andrea Furtado" userId="54379e07f441a9af" providerId="LiveId" clId="{C12CDDBB-481A-4E54-A831-E7C4F0F712AA}" dt="2024-06-23T22:12:22.019" v="6924" actId="2711"/>
            <ac:spMkLst>
              <pc:docMk/>
              <pc:sldMasterMk cId="0" sldId="2147483657"/>
              <pc:sldLayoutMk cId="0" sldId="2147483649"/>
              <ac:spMk id="17" creationId="{00000000-0000-0000-0000-000000000000}"/>
            </ac:spMkLst>
          </pc:spChg>
          <pc:spChg chg="mod">
            <ac:chgData name="Andrea Furtado" userId="54379e07f441a9af" providerId="LiveId" clId="{C12CDDBB-481A-4E54-A831-E7C4F0F712AA}" dt="2024-06-23T22:12:22.019" v="6924" actId="2711"/>
            <ac:spMkLst>
              <pc:docMk/>
              <pc:sldMasterMk cId="0" sldId="2147483657"/>
              <pc:sldLayoutMk cId="0" sldId="2147483649"/>
              <ac:spMk id="18" creationId="{00000000-0000-0000-0000-000000000000}"/>
            </ac:spMkLst>
          </pc:spChg>
          <pc:spChg chg="mod">
            <ac:chgData name="Andrea Furtado" userId="54379e07f441a9af" providerId="LiveId" clId="{C12CDDBB-481A-4E54-A831-E7C4F0F712AA}" dt="2024-06-23T22:12:22.019" v="6924" actId="2711"/>
            <ac:spMkLst>
              <pc:docMk/>
              <pc:sldMasterMk cId="0" sldId="2147483657"/>
              <pc:sldLayoutMk cId="0" sldId="2147483649"/>
              <ac:spMk id="19" creationId="{00000000-0000-0000-0000-000000000000}"/>
            </ac:spMkLst>
          </pc:spChg>
          <pc:spChg chg="mod">
            <ac:chgData name="Andrea Furtado" userId="54379e07f441a9af" providerId="LiveId" clId="{C12CDDBB-481A-4E54-A831-E7C4F0F712AA}" dt="2024-06-23T22:12:22.019" v="6924" actId="2711"/>
            <ac:spMkLst>
              <pc:docMk/>
              <pc:sldMasterMk cId="0" sldId="2147483657"/>
              <pc:sldLayoutMk cId="0" sldId="2147483649"/>
              <ac:spMk id="20" creationId="{00000000-0000-0000-0000-000000000000}"/>
            </ac:spMkLst>
          </pc:spChg>
        </pc:sldLayoutChg>
        <pc:sldLayoutChg chg="modSp">
          <pc:chgData name="Andrea Furtado" userId="54379e07f441a9af" providerId="LiveId" clId="{C12CDDBB-481A-4E54-A831-E7C4F0F712AA}" dt="2024-06-23T22:12:28.027" v="6925" actId="2711"/>
          <pc:sldLayoutMkLst>
            <pc:docMk/>
            <pc:sldMasterMk cId="0" sldId="2147483657"/>
            <pc:sldLayoutMk cId="0" sldId="2147483650"/>
          </pc:sldLayoutMkLst>
          <pc:spChg chg="mod">
            <ac:chgData name="Andrea Furtado" userId="54379e07f441a9af" providerId="LiveId" clId="{C12CDDBB-481A-4E54-A831-E7C4F0F712AA}" dt="2024-06-23T22:12:28.027" v="6925" actId="2711"/>
            <ac:spMkLst>
              <pc:docMk/>
              <pc:sldMasterMk cId="0" sldId="2147483657"/>
              <pc:sldLayoutMk cId="0" sldId="2147483650"/>
              <ac:spMk id="22" creationId="{00000000-0000-0000-0000-000000000000}"/>
            </ac:spMkLst>
          </pc:spChg>
          <pc:spChg chg="mod">
            <ac:chgData name="Andrea Furtado" userId="54379e07f441a9af" providerId="LiveId" clId="{C12CDDBB-481A-4E54-A831-E7C4F0F712AA}" dt="2024-06-23T22:12:28.027" v="6925" actId="2711"/>
            <ac:spMkLst>
              <pc:docMk/>
              <pc:sldMasterMk cId="0" sldId="2147483657"/>
              <pc:sldLayoutMk cId="0" sldId="2147483650"/>
              <ac:spMk id="23" creationId="{00000000-0000-0000-0000-000000000000}"/>
            </ac:spMkLst>
          </pc:spChg>
          <pc:spChg chg="mod">
            <ac:chgData name="Andrea Furtado" userId="54379e07f441a9af" providerId="LiveId" clId="{C12CDDBB-481A-4E54-A831-E7C4F0F712AA}" dt="2024-06-23T22:12:28.027" v="6925" actId="2711"/>
            <ac:spMkLst>
              <pc:docMk/>
              <pc:sldMasterMk cId="0" sldId="2147483657"/>
              <pc:sldLayoutMk cId="0" sldId="2147483650"/>
              <ac:spMk id="24" creationId="{00000000-0000-0000-0000-000000000000}"/>
            </ac:spMkLst>
          </pc:spChg>
          <pc:spChg chg="mod">
            <ac:chgData name="Andrea Furtado" userId="54379e07f441a9af" providerId="LiveId" clId="{C12CDDBB-481A-4E54-A831-E7C4F0F712AA}" dt="2024-06-23T22:12:28.027" v="6925" actId="2711"/>
            <ac:spMkLst>
              <pc:docMk/>
              <pc:sldMasterMk cId="0" sldId="2147483657"/>
              <pc:sldLayoutMk cId="0" sldId="2147483650"/>
              <ac:spMk id="25" creationId="{00000000-0000-0000-0000-000000000000}"/>
            </ac:spMkLst>
          </pc:spChg>
        </pc:sldLayoutChg>
        <pc:sldLayoutChg chg="modSp">
          <pc:chgData name="Andrea Furtado" userId="54379e07f441a9af" providerId="LiveId" clId="{C12CDDBB-481A-4E54-A831-E7C4F0F712AA}" dt="2024-06-23T22:12:33.724" v="6926" actId="2711"/>
          <pc:sldLayoutMkLst>
            <pc:docMk/>
            <pc:sldMasterMk cId="0" sldId="2147483657"/>
            <pc:sldLayoutMk cId="0" sldId="2147483651"/>
          </pc:sldLayoutMkLst>
          <pc:spChg chg="mod">
            <ac:chgData name="Andrea Furtado" userId="54379e07f441a9af" providerId="LiveId" clId="{C12CDDBB-481A-4E54-A831-E7C4F0F712AA}" dt="2024-06-23T22:12:33.724" v="6926" actId="2711"/>
            <ac:spMkLst>
              <pc:docMk/>
              <pc:sldMasterMk cId="0" sldId="2147483657"/>
              <pc:sldLayoutMk cId="0" sldId="2147483651"/>
              <ac:spMk id="27" creationId="{00000000-0000-0000-0000-000000000000}"/>
            </ac:spMkLst>
          </pc:spChg>
          <pc:spChg chg="mod">
            <ac:chgData name="Andrea Furtado" userId="54379e07f441a9af" providerId="LiveId" clId="{C12CDDBB-481A-4E54-A831-E7C4F0F712AA}" dt="2024-06-23T22:12:33.724" v="6926" actId="2711"/>
            <ac:spMkLst>
              <pc:docMk/>
              <pc:sldMasterMk cId="0" sldId="2147483657"/>
              <pc:sldLayoutMk cId="0" sldId="2147483651"/>
              <ac:spMk id="28" creationId="{00000000-0000-0000-0000-000000000000}"/>
            </ac:spMkLst>
          </pc:spChg>
          <pc:spChg chg="mod">
            <ac:chgData name="Andrea Furtado" userId="54379e07f441a9af" providerId="LiveId" clId="{C12CDDBB-481A-4E54-A831-E7C4F0F712AA}" dt="2024-06-23T22:12:33.724" v="6926" actId="2711"/>
            <ac:spMkLst>
              <pc:docMk/>
              <pc:sldMasterMk cId="0" sldId="2147483657"/>
              <pc:sldLayoutMk cId="0" sldId="2147483651"/>
              <ac:spMk id="29" creationId="{00000000-0000-0000-0000-000000000000}"/>
            </ac:spMkLst>
          </pc:spChg>
        </pc:sldLayoutChg>
        <pc:sldLayoutChg chg="modSp">
          <pc:chgData name="Andrea Furtado" userId="54379e07f441a9af" providerId="LiveId" clId="{C12CDDBB-481A-4E54-A831-E7C4F0F712AA}" dt="2024-06-23T22:12:42.438" v="6927" actId="2711"/>
          <pc:sldLayoutMkLst>
            <pc:docMk/>
            <pc:sldMasterMk cId="0" sldId="2147483657"/>
            <pc:sldLayoutMk cId="0" sldId="2147483652"/>
          </pc:sldLayoutMkLst>
          <pc:spChg chg="mod">
            <ac:chgData name="Andrea Furtado" userId="54379e07f441a9af" providerId="LiveId" clId="{C12CDDBB-481A-4E54-A831-E7C4F0F712AA}" dt="2024-06-23T22:12:42.438" v="6927" actId="2711"/>
            <ac:spMkLst>
              <pc:docMk/>
              <pc:sldMasterMk cId="0" sldId="2147483657"/>
              <pc:sldLayoutMk cId="0" sldId="2147483652"/>
              <ac:spMk id="31" creationId="{00000000-0000-0000-0000-000000000000}"/>
            </ac:spMkLst>
          </pc:spChg>
          <pc:spChg chg="mod">
            <ac:chgData name="Andrea Furtado" userId="54379e07f441a9af" providerId="LiveId" clId="{C12CDDBB-481A-4E54-A831-E7C4F0F712AA}" dt="2024-06-23T22:12:42.438" v="6927" actId="2711"/>
            <ac:spMkLst>
              <pc:docMk/>
              <pc:sldMasterMk cId="0" sldId="2147483657"/>
              <pc:sldLayoutMk cId="0" sldId="2147483652"/>
              <ac:spMk id="32" creationId="{00000000-0000-0000-0000-000000000000}"/>
            </ac:spMkLst>
          </pc:spChg>
          <pc:spChg chg="mod">
            <ac:chgData name="Andrea Furtado" userId="54379e07f441a9af" providerId="LiveId" clId="{C12CDDBB-481A-4E54-A831-E7C4F0F712AA}" dt="2024-06-23T22:12:42.438" v="6927" actId="2711"/>
            <ac:spMkLst>
              <pc:docMk/>
              <pc:sldMasterMk cId="0" sldId="2147483657"/>
              <pc:sldLayoutMk cId="0" sldId="2147483652"/>
              <ac:spMk id="33" creationId="{00000000-0000-0000-0000-000000000000}"/>
            </ac:spMkLst>
          </pc:spChg>
        </pc:sldLayoutChg>
        <pc:sldLayoutChg chg="modSp">
          <pc:chgData name="Andrea Furtado" userId="54379e07f441a9af" providerId="LiveId" clId="{C12CDDBB-481A-4E54-A831-E7C4F0F712AA}" dt="2024-06-23T22:12:48.104" v="6928" actId="2711"/>
          <pc:sldLayoutMkLst>
            <pc:docMk/>
            <pc:sldMasterMk cId="0" sldId="2147483657"/>
            <pc:sldLayoutMk cId="0" sldId="2147483654"/>
          </pc:sldLayoutMkLst>
          <pc:spChg chg="mod">
            <ac:chgData name="Andrea Furtado" userId="54379e07f441a9af" providerId="LiveId" clId="{C12CDDBB-481A-4E54-A831-E7C4F0F712AA}" dt="2024-06-23T22:12:48.104" v="6928" actId="2711"/>
            <ac:spMkLst>
              <pc:docMk/>
              <pc:sldMasterMk cId="0" sldId="2147483657"/>
              <pc:sldLayoutMk cId="0" sldId="2147483654"/>
              <ac:spMk id="40" creationId="{00000000-0000-0000-0000-000000000000}"/>
            </ac:spMkLst>
          </pc:spChg>
          <pc:spChg chg="mod">
            <ac:chgData name="Andrea Furtado" userId="54379e07f441a9af" providerId="LiveId" clId="{C12CDDBB-481A-4E54-A831-E7C4F0F712AA}" dt="2024-06-23T22:12:48.104" v="6928" actId="2711"/>
            <ac:spMkLst>
              <pc:docMk/>
              <pc:sldMasterMk cId="0" sldId="2147483657"/>
              <pc:sldLayoutMk cId="0" sldId="2147483654"/>
              <ac:spMk id="41" creationId="{00000000-0000-0000-0000-000000000000}"/>
            </ac:spMkLst>
          </pc:spChg>
          <pc:spChg chg="mod">
            <ac:chgData name="Andrea Furtado" userId="54379e07f441a9af" providerId="LiveId" clId="{C12CDDBB-481A-4E54-A831-E7C4F0F712AA}" dt="2024-06-23T22:12:48.104" v="6928" actId="2711"/>
            <ac:spMkLst>
              <pc:docMk/>
              <pc:sldMasterMk cId="0" sldId="2147483657"/>
              <pc:sldLayoutMk cId="0" sldId="2147483654"/>
              <ac:spMk id="42" creationId="{00000000-0000-0000-0000-000000000000}"/>
            </ac:spMkLst>
          </pc:spChg>
          <pc:spChg chg="mod">
            <ac:chgData name="Andrea Furtado" userId="54379e07f441a9af" providerId="LiveId" clId="{C12CDDBB-481A-4E54-A831-E7C4F0F712AA}" dt="2024-06-23T22:12:48.104" v="6928" actId="2711"/>
            <ac:spMkLst>
              <pc:docMk/>
              <pc:sldMasterMk cId="0" sldId="2147483657"/>
              <pc:sldLayoutMk cId="0" sldId="2147483654"/>
              <ac:spMk id="43" creationId="{00000000-0000-0000-0000-000000000000}"/>
            </ac:spMkLst>
          </pc:spChg>
          <pc:spChg chg="mod">
            <ac:chgData name="Andrea Furtado" userId="54379e07f441a9af" providerId="LiveId" clId="{C12CDDBB-481A-4E54-A831-E7C4F0F712AA}" dt="2024-06-23T22:12:48.104" v="6928" actId="2711"/>
            <ac:spMkLst>
              <pc:docMk/>
              <pc:sldMasterMk cId="0" sldId="2147483657"/>
              <pc:sldLayoutMk cId="0" sldId="2147483654"/>
              <ac:spMk id="44" creationId="{00000000-0000-0000-0000-000000000000}"/>
            </ac:spMkLst>
          </pc:spChg>
        </pc:sldLayoutChg>
        <pc:sldLayoutChg chg="modSp">
          <pc:chgData name="Andrea Furtado" userId="54379e07f441a9af" providerId="LiveId" clId="{C12CDDBB-481A-4E54-A831-E7C4F0F712AA}" dt="2024-06-23T22:12:56.255" v="6929" actId="2711"/>
          <pc:sldLayoutMkLst>
            <pc:docMk/>
            <pc:sldMasterMk cId="0" sldId="2147483657"/>
            <pc:sldLayoutMk cId="0" sldId="2147483656"/>
          </pc:sldLayoutMkLst>
          <pc:spChg chg="mod">
            <ac:chgData name="Andrea Furtado" userId="54379e07f441a9af" providerId="LiveId" clId="{C12CDDBB-481A-4E54-A831-E7C4F0F712AA}" dt="2024-06-23T22:12:56.255" v="6929" actId="2711"/>
            <ac:spMkLst>
              <pc:docMk/>
              <pc:sldMasterMk cId="0" sldId="2147483657"/>
              <pc:sldLayoutMk cId="0" sldId="2147483656"/>
              <ac:spMk id="52" creationId="{00000000-0000-0000-0000-000000000000}"/>
            </ac:spMkLst>
          </pc:spChg>
          <pc:spChg chg="mod">
            <ac:chgData name="Andrea Furtado" userId="54379e07f441a9af" providerId="LiveId" clId="{C12CDDBB-481A-4E54-A831-E7C4F0F712AA}" dt="2024-06-23T22:12:56.255" v="6929" actId="2711"/>
            <ac:spMkLst>
              <pc:docMk/>
              <pc:sldMasterMk cId="0" sldId="2147483657"/>
              <pc:sldLayoutMk cId="0" sldId="2147483656"/>
              <ac:spMk id="53" creationId="{00000000-0000-0000-0000-000000000000}"/>
            </ac:spMkLst>
          </pc:spChg>
          <pc:spChg chg="mod">
            <ac:chgData name="Andrea Furtado" userId="54379e07f441a9af" providerId="LiveId" clId="{C12CDDBB-481A-4E54-A831-E7C4F0F712AA}" dt="2024-06-23T22:12:56.255" v="6929" actId="2711"/>
            <ac:spMkLst>
              <pc:docMk/>
              <pc:sldMasterMk cId="0" sldId="2147483657"/>
              <pc:sldLayoutMk cId="0" sldId="2147483656"/>
              <ac:spMk id="54" creationId="{00000000-0000-0000-0000-000000000000}"/>
            </ac:spMkLst>
          </pc:spChg>
          <pc:spChg chg="mod">
            <ac:chgData name="Andrea Furtado" userId="54379e07f441a9af" providerId="LiveId" clId="{C12CDDBB-481A-4E54-A831-E7C4F0F712AA}" dt="2024-06-23T22:12:56.255" v="6929" actId="2711"/>
            <ac:spMkLst>
              <pc:docMk/>
              <pc:sldMasterMk cId="0" sldId="2147483657"/>
              <pc:sldLayoutMk cId="0" sldId="2147483656"/>
              <ac:spMk id="55" creationId="{00000000-0000-0000-0000-000000000000}"/>
            </ac:spMkLst>
          </pc:spChg>
        </pc:sldLayoutChg>
        <pc:sldLayoutChg chg="modSp del">
          <pc:chgData name="Andrea Furtado" userId="54379e07f441a9af" providerId="LiveId" clId="{C12CDDBB-481A-4E54-A831-E7C4F0F712AA}" dt="2024-06-27T12:42:45.964" v="8286" actId="47"/>
          <pc:sldLayoutMkLst>
            <pc:docMk/>
            <pc:sldMasterMk cId="0" sldId="2147483657"/>
            <pc:sldLayoutMk cId="2359733014" sldId="2147483659"/>
          </pc:sldLayoutMkLst>
          <pc:spChg chg="mod">
            <ac:chgData name="Andrea Furtado" userId="54379e07f441a9af" providerId="LiveId" clId="{C12CDDBB-481A-4E54-A831-E7C4F0F712AA}" dt="2024-06-23T22:13:03.912" v="6930" actId="2711"/>
            <ac:spMkLst>
              <pc:docMk/>
              <pc:sldMasterMk cId="0" sldId="2147483657"/>
              <pc:sldLayoutMk cId="2359733014" sldId="2147483659"/>
              <ac:spMk id="35" creationId="{00000000-0000-0000-0000-000000000000}"/>
            </ac:spMkLst>
          </pc:spChg>
          <pc:spChg chg="mod">
            <ac:chgData name="Andrea Furtado" userId="54379e07f441a9af" providerId="LiveId" clId="{C12CDDBB-481A-4E54-A831-E7C4F0F712AA}" dt="2024-06-23T22:13:03.912" v="6930" actId="2711"/>
            <ac:spMkLst>
              <pc:docMk/>
              <pc:sldMasterMk cId="0" sldId="2147483657"/>
              <pc:sldLayoutMk cId="2359733014" sldId="2147483659"/>
              <ac:spMk id="36" creationId="{00000000-0000-0000-0000-000000000000}"/>
            </ac:spMkLst>
          </pc:spChg>
          <pc:spChg chg="mod">
            <ac:chgData name="Andrea Furtado" userId="54379e07f441a9af" providerId="LiveId" clId="{C12CDDBB-481A-4E54-A831-E7C4F0F712AA}" dt="2024-06-23T22:13:03.912" v="6930" actId="2711"/>
            <ac:spMkLst>
              <pc:docMk/>
              <pc:sldMasterMk cId="0" sldId="2147483657"/>
              <pc:sldLayoutMk cId="2359733014" sldId="2147483659"/>
              <ac:spMk id="37" creationId="{00000000-0000-0000-0000-000000000000}"/>
            </ac:spMkLst>
          </pc:spChg>
          <pc:spChg chg="mod">
            <ac:chgData name="Andrea Furtado" userId="54379e07f441a9af" providerId="LiveId" clId="{C12CDDBB-481A-4E54-A831-E7C4F0F712AA}" dt="2024-06-23T22:13:03.912" v="6930" actId="2711"/>
            <ac:spMkLst>
              <pc:docMk/>
              <pc:sldMasterMk cId="0" sldId="2147483657"/>
              <pc:sldLayoutMk cId="2359733014" sldId="2147483659"/>
              <ac:spMk id="38" creationId="{00000000-0000-0000-0000-000000000000}"/>
            </ac:spMkLst>
          </pc:spChg>
        </pc:sldLayoutChg>
      </pc:sldMasterChg>
    </pc:docChg>
  </pc:docChgLst>
</pc:chgInfo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.xml"/><Relationship Id="rId1" Type="http://schemas.openxmlformats.org/officeDocument/2006/relationships/oleObject" Target="https://d.docs.live.net/54379e07f441a9af/ISPASS/Intro_motiv.xlsx" TargetMode="External"/></Relationships>
</file>

<file path=ppt/charts/_rels/chart10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6.xml"/><Relationship Id="rId1" Type="http://schemas.openxmlformats.org/officeDocument/2006/relationships/oleObject" Target="file:///C:\Users\USER\Downloads\4core_graph.xlsx" TargetMode="Externa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ER\OneDrive\Desktop\ISPASS\Intro_motiv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2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2.xml"/><Relationship Id="rId1" Type="http://schemas.openxmlformats.org/officeDocument/2006/relationships/oleObject" Target="https://d.docs.live.net/54379e07f441a9af/ISPASS/Intro_motiv.xlsx" TargetMode="Externa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54379e07f441a9af/ISPASS/Intro_motiv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54379e07f441a9af/ISPASS/Intro_motiv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oleObject" Target="https://d.docs.live.net/54379e07f441a9af/ISPASS/Intro_motiv.xlsx" TargetMode="External"/></Relationships>
</file>

<file path=ppt/charts/_rels/chart6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3.xml"/><Relationship Id="rId1" Type="http://schemas.openxmlformats.org/officeDocument/2006/relationships/oleObject" Target="https://d.docs.live.net/54379e07f441a9af/ISPASS/Evaluation_plots.xlsx" TargetMode="External"/></Relationships>
</file>

<file path=ppt/charts/_rels/chart7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4.xml"/><Relationship Id="rId1" Type="http://schemas.openxmlformats.org/officeDocument/2006/relationships/oleObject" Target="https://d.docs.live.net/54379e07f441a9af/ISPASS/Evaluation_plots.xlsx" TargetMode="External"/></Relationships>
</file>

<file path=ppt/charts/_rels/chart8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5.xml"/><Relationship Id="rId1" Type="http://schemas.openxmlformats.org/officeDocument/2006/relationships/oleObject" Target="https://d.docs.live.net/54379e07f441a9af/ISPASS/Evaluation_plots.xlsx" TargetMode="External"/></Relationships>
</file>

<file path=ppt/charts/_rels/chart9.xml.rels><?xml version="1.0" encoding="UTF-8" standalone="yes"?>
<Relationships xmlns="http://schemas.openxmlformats.org/package/2006/relationships"><Relationship Id="rId1" Type="http://schemas.openxmlformats.org/officeDocument/2006/relationships/oleObject" Target="https://d.docs.live.net/54379e07f441a9af/ISPASS/Evaluation_plots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83053005022341"/>
          <c:y val="2.706151411919178E-2"/>
          <c:w val="0.81279508727476768"/>
          <c:h val="0.84330610986707355"/>
        </c:manualLayout>
      </c:layout>
      <c:barChart>
        <c:barDir val="col"/>
        <c:grouping val="clustered"/>
        <c:varyColors val="0"/>
        <c:ser>
          <c:idx val="2"/>
          <c:order val="0"/>
          <c:tx>
            <c:strRef>
              <c:f>'Speedup overview'!$A$7</c:f>
              <c:strCache>
                <c:ptCount val="1"/>
                <c:pt idx="0">
                  <c:v>Non-secure system</c:v>
                </c:pt>
              </c:strCache>
            </c:strRef>
          </c:tx>
          <c:spPr>
            <a:solidFill>
              <a:srgbClr val="FF5D5D"/>
            </a:solidFill>
            <a:ln w="6350">
              <a:solidFill>
                <a:schemeClr val="tx1"/>
              </a:solidFill>
            </a:ln>
          </c:spPr>
          <c:invertIfNegative val="0"/>
          <c:dLbls>
            <c:delete val="1"/>
          </c:dLbls>
          <c:cat>
            <c:strRef>
              <c:f>'Speedup overview'!$B$2:$F$2</c:f>
              <c:strCache>
                <c:ptCount val="5"/>
                <c:pt idx="0">
                  <c:v>IP-Stride</c:v>
                </c:pt>
                <c:pt idx="1">
                  <c:v>IPCP           [ISCA '20]</c:v>
                </c:pt>
                <c:pt idx="2">
                  <c:v>Bingo      [HPCA '19]</c:v>
                </c:pt>
                <c:pt idx="3">
                  <c:v>SPP+PPF [ISCA '19]</c:v>
                </c:pt>
                <c:pt idx="4">
                  <c:v>Berti [MICRO '22]</c:v>
                </c:pt>
              </c:strCache>
            </c:strRef>
          </c:cat>
          <c:val>
            <c:numRef>
              <c:f>'Speedup overview'!$B$7:$F$7</c:f>
              <c:numCache>
                <c:formatCode>General</c:formatCode>
                <c:ptCount val="5"/>
                <c:pt idx="0">
                  <c:v>1.2471259299999999</c:v>
                </c:pt>
                <c:pt idx="1">
                  <c:v>1.2723389919999999</c:v>
                </c:pt>
                <c:pt idx="2">
                  <c:v>1.2935954970000001</c:v>
                </c:pt>
                <c:pt idx="3">
                  <c:v>1.2937226550000001</c:v>
                </c:pt>
                <c:pt idx="4">
                  <c:v>1.311331655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5B6-4425-AD00-E8AF3C8BE667}"/>
            </c:ext>
          </c:extLst>
        </c:ser>
        <c:ser>
          <c:idx val="0"/>
          <c:order val="2"/>
          <c:tx>
            <c:strRef>
              <c:f>'Speedup overview'!$A$5</c:f>
              <c:strCache>
                <c:ptCount val="1"/>
                <c:pt idx="0">
                  <c:v>Secure system</c:v>
                </c:pt>
              </c:strCache>
            </c:strRef>
          </c:tx>
          <c:spPr>
            <a:solidFill>
              <a:srgbClr val="59CE8F"/>
            </a:solidFill>
            <a:ln w="6350">
              <a:solidFill>
                <a:schemeClr val="tx1"/>
              </a:solidFill>
            </a:ln>
          </c:spPr>
          <c:invertIfNegative val="0"/>
          <c:dLbls>
            <c:delete val="1"/>
          </c:dLbls>
          <c:cat>
            <c:strRef>
              <c:f>'Speedup overview'!$B$2:$F$2</c:f>
              <c:strCache>
                <c:ptCount val="5"/>
                <c:pt idx="0">
                  <c:v>IP-Stride</c:v>
                </c:pt>
                <c:pt idx="1">
                  <c:v>IPCP           [ISCA '20]</c:v>
                </c:pt>
                <c:pt idx="2">
                  <c:v>Bingo      [HPCA '19]</c:v>
                </c:pt>
                <c:pt idx="3">
                  <c:v>SPP+PPF [ISCA '19]</c:v>
                </c:pt>
                <c:pt idx="4">
                  <c:v>Berti [MICRO '22]</c:v>
                </c:pt>
              </c:strCache>
            </c:strRef>
          </c:cat>
          <c:val>
            <c:numRef>
              <c:f>'Speedup overview'!$B$5:$F$5</c:f>
              <c:numCache>
                <c:formatCode>General</c:formatCode>
                <c:ptCount val="5"/>
                <c:pt idx="0">
                  <c:v>1.1559148079999999</c:v>
                </c:pt>
                <c:pt idx="1">
                  <c:v>1.149837612</c:v>
                </c:pt>
                <c:pt idx="2">
                  <c:v>1.1882703109999999</c:v>
                </c:pt>
                <c:pt idx="3">
                  <c:v>1.176265889</c:v>
                </c:pt>
                <c:pt idx="4">
                  <c:v>1.207354821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5B6-4425-AD00-E8AF3C8BE667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axId val="2085821839"/>
        <c:axId val="2085833839"/>
        <c:extLst>
          <c:ext xmlns:c15="http://schemas.microsoft.com/office/drawing/2012/chart" uri="{02D57815-91ED-43cb-92C2-25804820EDAC}">
            <c15:filteredBarSeries>
              <c15:ser>
                <c:idx val="4"/>
                <c:order val="1"/>
                <c:tx>
                  <c:strRef>
                    <c:extLst>
                      <c:ext uri="{02D57815-91ED-43cb-92C2-25804820EDAC}">
                        <c15:formulaRef>
                          <c15:sqref>'Speedup overview'!$A$4</c15:sqref>
                        </c15:formulaRef>
                      </c:ext>
                    </c:extLst>
                    <c:strCache>
                      <c:ptCount val="1"/>
                      <c:pt idx="0">
                        <c:v>On-access + Filter (Secure cache system)</c:v>
                      </c:pt>
                    </c:strCache>
                  </c:strRef>
                </c:tx>
                <c:spPr>
                  <a:pattFill prst="dashHorz">
                    <a:fgClr>
                      <a:schemeClr val="bg1">
                        <a:lumMod val="50000"/>
                      </a:schemeClr>
                    </a:fgClr>
                    <a:bgClr>
                      <a:schemeClr val="bg1">
                        <a:lumMod val="85000"/>
                      </a:schemeClr>
                    </a:bgClr>
                  </a:pattFill>
                  <a:ln>
                    <a:solidFill>
                      <a:schemeClr val="tx1"/>
                    </a:solidFill>
                  </a:ln>
                  <a:effectLst/>
                </c:spPr>
                <c:invertIfNegative val="0"/>
                <c:dLbls>
                  <c:delete val="1"/>
                </c:dLbls>
                <c:cat>
                  <c:strRef>
                    <c:extLst>
                      <c:ext uri="{02D57815-91ED-43cb-92C2-25804820EDAC}">
                        <c15:formulaRef>
                          <c15:sqref>'Speedup overview'!$B$2:$F$2</c15:sqref>
                        </c15:formulaRef>
                      </c:ext>
                    </c:extLst>
                    <c:strCache>
                      <c:ptCount val="5"/>
                      <c:pt idx="0">
                        <c:v>IP-Stride</c:v>
                      </c:pt>
                      <c:pt idx="1">
                        <c:v>IPCP           [ISCA '20]</c:v>
                      </c:pt>
                      <c:pt idx="2">
                        <c:v>Bingo      [HPCA '19]</c:v>
                      </c:pt>
                      <c:pt idx="3">
                        <c:v>SPP+PPF [ISCA '19]</c:v>
                      </c:pt>
                      <c:pt idx="4">
                        <c:v>Berti [MICRO '22]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'Speedup overview'!$B$4:$F$4</c15:sqref>
                        </c15:formulaRef>
                      </c:ext>
                    </c:extLst>
                    <c:numCache>
                      <c:formatCode>General</c:formatCode>
                      <c:ptCount val="5"/>
                      <c:pt idx="0">
                        <c:v>1.2214217380000001</c:v>
                      </c:pt>
                      <c:pt idx="1">
                        <c:v>1.2285467809999999</c:v>
                      </c:pt>
                      <c:pt idx="2">
                        <c:v>1.265176582</c:v>
                      </c:pt>
                      <c:pt idx="3">
                        <c:v>1.2792746690000001</c:v>
                      </c:pt>
                      <c:pt idx="4">
                        <c:v>1.291562651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2-75B6-4425-AD00-E8AF3C8BE667}"/>
                  </c:ext>
                </c:extLst>
              </c15:ser>
            </c15:filteredBarSeries>
            <c15:filteredBarSeries>
              <c15:ser>
                <c:idx val="1"/>
                <c:order val="3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'Speedup overview'!$A$6</c15:sqref>
                        </c15:formulaRef>
                      </c:ext>
                    </c:extLst>
                    <c:strCache>
                      <c:ptCount val="1"/>
                      <c:pt idx="0">
                        <c:v>On-commit + Filter(Secure cache system)</c:v>
                      </c:pt>
                    </c:strCache>
                  </c:strRef>
                </c:tx>
                <c:spPr>
                  <a:pattFill prst="pct5">
                    <a:fgClr>
                      <a:schemeClr val="tx1">
                        <a:lumMod val="85000"/>
                        <a:lumOff val="15000"/>
                      </a:schemeClr>
                    </a:fgClr>
                    <a:bgClr>
                      <a:schemeClr val="bg1">
                        <a:lumMod val="75000"/>
                      </a:schemeClr>
                    </a:bgClr>
                  </a:pattFill>
                  <a:ln>
                    <a:solidFill>
                      <a:schemeClr val="tx1"/>
                    </a:solidFill>
                  </a:ln>
                </c:spPr>
                <c:invertIfNegative val="0"/>
                <c:dLbls>
                  <c:delete val="1"/>
                </c:dLbls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'Speedup overview'!$B$2:$F$2</c15:sqref>
                        </c15:formulaRef>
                      </c:ext>
                    </c:extLst>
                    <c:strCache>
                      <c:ptCount val="5"/>
                      <c:pt idx="0">
                        <c:v>IP-Stride</c:v>
                      </c:pt>
                      <c:pt idx="1">
                        <c:v>IPCP           [ISCA '20]</c:v>
                      </c:pt>
                      <c:pt idx="2">
                        <c:v>Bingo      [HPCA '19]</c:v>
                      </c:pt>
                      <c:pt idx="3">
                        <c:v>SPP+PPF [ISCA '19]</c:v>
                      </c:pt>
                      <c:pt idx="4">
                        <c:v>Berti [MICRO '22]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'Speedup overview'!$B$6:$F$6</c15:sqref>
                        </c15:formulaRef>
                      </c:ext>
                    </c:extLst>
                    <c:numCache>
                      <c:formatCode>General</c:formatCode>
                      <c:ptCount val="5"/>
                      <c:pt idx="0">
                        <c:v>1.1827091240000001</c:v>
                      </c:pt>
                      <c:pt idx="1">
                        <c:v>1.1839323690000001</c:v>
                      </c:pt>
                      <c:pt idx="2">
                        <c:v>1.232316905</c:v>
                      </c:pt>
                      <c:pt idx="3">
                        <c:v>1.2161034129999999</c:v>
                      </c:pt>
                      <c:pt idx="4">
                        <c:v>1.2304462839999999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3-75B6-4425-AD00-E8AF3C8BE667}"/>
                  </c:ext>
                </c:extLst>
              </c15:ser>
            </c15:filteredBarSeries>
          </c:ext>
        </c:extLst>
      </c:barChart>
      <c:catAx>
        <c:axId val="208582183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0" vert="horz"/>
          <a:lstStyle/>
          <a:p>
            <a:pPr>
              <a:defRPr/>
            </a:pPr>
            <a:endParaRPr lang="en-US"/>
          </a:p>
        </c:txPr>
        <c:crossAx val="2085833839"/>
        <c:crosses val="autoZero"/>
        <c:auto val="1"/>
        <c:lblAlgn val="ctr"/>
        <c:lblOffset val="0"/>
        <c:tickLblSkip val="1"/>
        <c:noMultiLvlLbl val="0"/>
      </c:catAx>
      <c:valAx>
        <c:axId val="2085833839"/>
        <c:scaling>
          <c:orientation val="minMax"/>
          <c:max val="1.5"/>
          <c:min val="0.9"/>
        </c:scaling>
        <c:delete val="0"/>
        <c:axPos val="l"/>
        <c:majorGridlines>
          <c:spPr>
            <a:ln w="6350" cap="flat" cmpd="sng" algn="ctr">
              <a:solidFill>
                <a:schemeClr val="bg1">
                  <a:lumMod val="85000"/>
                </a:schemeClr>
              </a:solidFill>
              <a:round/>
            </a:ln>
            <a:effectLst/>
          </c:spPr>
        </c:majorGridlines>
        <c:minorGridlines>
          <c:spPr>
            <a:ln w="6350" cap="flat" cmpd="sng" algn="ctr">
              <a:solidFill>
                <a:schemeClr val="bg1">
                  <a:lumMod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-5400000" vert="horz"/>
              <a:lstStyle/>
              <a:p>
                <a:pPr>
                  <a:defRPr b="0"/>
                </a:pPr>
                <a:r>
                  <a:rPr lang="en-IN" b="0"/>
                  <a:t>Speedup </a:t>
                </a:r>
              </a:p>
            </c:rich>
          </c:tx>
          <c:layout>
            <c:manualLayout>
              <c:xMode val="edge"/>
              <c:yMode val="edge"/>
              <c:x val="9.4531862610281858E-4"/>
              <c:y val="0.34001558429993101"/>
            </c:manualLayout>
          </c:layout>
          <c:overlay val="0"/>
          <c:spPr>
            <a:noFill/>
            <a:ln>
              <a:noFill/>
            </a:ln>
            <a:effectLst/>
          </c:spPr>
        </c:title>
        <c:numFmt formatCode="0.0" sourceLinked="0"/>
        <c:majorTickMark val="out"/>
        <c:minorTickMark val="none"/>
        <c:tickLblPos val="nextTo"/>
        <c:spPr>
          <a:noFill/>
          <a:ln w="9525">
            <a:solidFill>
              <a:schemeClr val="tx1"/>
            </a:solidFill>
          </a:ln>
          <a:effectLst/>
        </c:spPr>
        <c:txPr>
          <a:bodyPr rot="-60000000" vert="horz"/>
          <a:lstStyle/>
          <a:p>
            <a:pPr>
              <a:defRPr/>
            </a:pPr>
            <a:endParaRPr lang="en-US"/>
          </a:p>
        </c:txPr>
        <c:crossAx val="2085821839"/>
        <c:crosses val="autoZero"/>
        <c:crossBetween val="between"/>
        <c:majorUnit val="0.1"/>
      </c:valAx>
      <c:spPr>
        <a:noFill/>
        <a:ln w="6350">
          <a:solidFill>
            <a:schemeClr val="tx1"/>
          </a:solidFill>
        </a:ln>
        <a:effectLst/>
      </c:spPr>
    </c:plotArea>
    <c:legend>
      <c:legendPos val="t"/>
      <c:layout>
        <c:manualLayout>
          <c:xMode val="edge"/>
          <c:yMode val="edge"/>
          <c:x val="0.15891526893158509"/>
          <c:y val="0.12725059620313731"/>
          <c:w val="0.31508848054305"/>
          <c:h val="0.16382075507264951"/>
        </c:manualLayout>
      </c:layout>
      <c:overlay val="0"/>
      <c:spPr>
        <a:solidFill>
          <a:schemeClr val="bg1"/>
        </a:solidFill>
        <a:ln>
          <a:noFill/>
        </a:ln>
        <a:effectLst/>
      </c:spPr>
      <c:txPr>
        <a:bodyPr rot="0" vert="horz"/>
        <a:lstStyle/>
        <a:p>
          <a:pPr>
            <a:defRPr/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>
      <a:outerShdw blurRad="50800" dist="38100" dir="8100000" algn="tr" rotWithShape="0">
        <a:prstClr val="black">
          <a:alpha val="40000"/>
        </a:prstClr>
      </a:outerShdw>
    </a:effectLst>
  </c:spPr>
  <c:txPr>
    <a:bodyPr/>
    <a:lstStyle/>
    <a:p>
      <a:pPr>
        <a:defRPr sz="1400">
          <a:solidFill>
            <a:sysClr val="windowText" lastClr="000000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1">
    <c:autoUpdate val="0"/>
  </c:externalData>
  <c:userShapes r:id="rId2"/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382430490281998"/>
          <c:y val="5.8326054753844843E-2"/>
          <c:w val="0.82348010335377853"/>
          <c:h val="0.86326977030872332"/>
        </c:manualLayout>
      </c:layout>
      <c:lineChart>
        <c:grouping val="standard"/>
        <c:varyColors val="0"/>
        <c:ser>
          <c:idx val="5"/>
          <c:order val="2"/>
          <c:tx>
            <c:strRef>
              <c:f>'4core'!$C$1</c:f>
              <c:strCache>
                <c:ptCount val="1"/>
                <c:pt idx="0">
                  <c:v>TSB+SUF</c:v>
                </c:pt>
              </c:strCache>
            </c:strRef>
          </c:tx>
          <c:spPr>
            <a:ln w="19050">
              <a:solidFill>
                <a:srgbClr val="000000"/>
              </a:solidFill>
              <a:round/>
            </a:ln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dLblPos val="r"/>
            <c:showLegendKey val="0"/>
            <c:showVal val="0"/>
            <c:showCatName val="0"/>
            <c:showSerName val="0"/>
            <c:showPercent val="0"/>
            <c:showBubbleSize val="1"/>
            <c:separator> </c:separator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val>
            <c:numRef>
              <c:f>'4core'!$C$2:$C$151</c:f>
              <c:numCache>
                <c:formatCode>General</c:formatCode>
                <c:ptCount val="150"/>
                <c:pt idx="0">
                  <c:v>0.73019999999999996</c:v>
                </c:pt>
                <c:pt idx="1">
                  <c:v>0.73709999999999998</c:v>
                </c:pt>
                <c:pt idx="2">
                  <c:v>0.76080000000000003</c:v>
                </c:pt>
                <c:pt idx="3">
                  <c:v>0.79969999999999997</c:v>
                </c:pt>
                <c:pt idx="4">
                  <c:v>0.81510000000000005</c:v>
                </c:pt>
                <c:pt idx="5">
                  <c:v>0.82379999999999998</c:v>
                </c:pt>
                <c:pt idx="6">
                  <c:v>0.83440000000000003</c:v>
                </c:pt>
                <c:pt idx="7">
                  <c:v>0.84199999999999997</c:v>
                </c:pt>
                <c:pt idx="8">
                  <c:v>0.84660000000000002</c:v>
                </c:pt>
                <c:pt idx="9">
                  <c:v>0.85099999999999998</c:v>
                </c:pt>
                <c:pt idx="10">
                  <c:v>0.87380000000000002</c:v>
                </c:pt>
                <c:pt idx="11">
                  <c:v>0.89070000000000005</c:v>
                </c:pt>
                <c:pt idx="12">
                  <c:v>0.89890000000000003</c:v>
                </c:pt>
                <c:pt idx="13">
                  <c:v>0.90180000000000005</c:v>
                </c:pt>
                <c:pt idx="14">
                  <c:v>0.90569999999999995</c:v>
                </c:pt>
                <c:pt idx="15">
                  <c:v>0.90900000000000003</c:v>
                </c:pt>
                <c:pt idx="16">
                  <c:v>0.93159999999999998</c:v>
                </c:pt>
                <c:pt idx="17">
                  <c:v>0.93410000000000004</c:v>
                </c:pt>
                <c:pt idx="18">
                  <c:v>0.93989999999999996</c:v>
                </c:pt>
                <c:pt idx="19">
                  <c:v>0.94640000000000002</c:v>
                </c:pt>
                <c:pt idx="20">
                  <c:v>0.94740000000000002</c:v>
                </c:pt>
                <c:pt idx="21">
                  <c:v>0.94869999999999999</c:v>
                </c:pt>
                <c:pt idx="22">
                  <c:v>0.95920000000000005</c:v>
                </c:pt>
                <c:pt idx="23">
                  <c:v>0.96099999999999997</c:v>
                </c:pt>
                <c:pt idx="24">
                  <c:v>0.96909999999999996</c:v>
                </c:pt>
                <c:pt idx="25">
                  <c:v>0.97199999999999998</c:v>
                </c:pt>
                <c:pt idx="26">
                  <c:v>0.97409999999999997</c:v>
                </c:pt>
                <c:pt idx="27">
                  <c:v>0.97570000000000001</c:v>
                </c:pt>
                <c:pt idx="28">
                  <c:v>0.98019999999999996</c:v>
                </c:pt>
                <c:pt idx="29">
                  <c:v>0.9899</c:v>
                </c:pt>
                <c:pt idx="30">
                  <c:v>0.99180000000000001</c:v>
                </c:pt>
                <c:pt idx="31">
                  <c:v>0.99870000000000003</c:v>
                </c:pt>
                <c:pt idx="32">
                  <c:v>0.99919999999999998</c:v>
                </c:pt>
                <c:pt idx="33">
                  <c:v>1.0004</c:v>
                </c:pt>
                <c:pt idx="34">
                  <c:v>1.0005999999999999</c:v>
                </c:pt>
                <c:pt idx="35">
                  <c:v>1.0037</c:v>
                </c:pt>
                <c:pt idx="36">
                  <c:v>1.0076000000000001</c:v>
                </c:pt>
                <c:pt idx="37">
                  <c:v>1.0087999999999999</c:v>
                </c:pt>
                <c:pt idx="38">
                  <c:v>1.0091000000000001</c:v>
                </c:pt>
                <c:pt idx="39">
                  <c:v>1.0119</c:v>
                </c:pt>
                <c:pt idx="40">
                  <c:v>1.0186999999999999</c:v>
                </c:pt>
                <c:pt idx="41">
                  <c:v>1.0263</c:v>
                </c:pt>
                <c:pt idx="42">
                  <c:v>1.0297000000000001</c:v>
                </c:pt>
                <c:pt idx="43">
                  <c:v>1.0313000000000001</c:v>
                </c:pt>
                <c:pt idx="44">
                  <c:v>1.0379</c:v>
                </c:pt>
                <c:pt idx="45">
                  <c:v>1.0383</c:v>
                </c:pt>
                <c:pt idx="46">
                  <c:v>1.0392999999999999</c:v>
                </c:pt>
                <c:pt idx="47">
                  <c:v>1.0456000000000001</c:v>
                </c:pt>
                <c:pt idx="48">
                  <c:v>1.0468999999999999</c:v>
                </c:pt>
                <c:pt idx="49">
                  <c:v>1.0528</c:v>
                </c:pt>
                <c:pt idx="50">
                  <c:v>1.0572999999999999</c:v>
                </c:pt>
                <c:pt idx="51">
                  <c:v>1.0597000000000001</c:v>
                </c:pt>
                <c:pt idx="52">
                  <c:v>1.0604</c:v>
                </c:pt>
                <c:pt idx="53">
                  <c:v>1.0641</c:v>
                </c:pt>
                <c:pt idx="54">
                  <c:v>1.0692999999999999</c:v>
                </c:pt>
                <c:pt idx="55">
                  <c:v>1.0720000000000001</c:v>
                </c:pt>
                <c:pt idx="56">
                  <c:v>1.0720000000000001</c:v>
                </c:pt>
                <c:pt idx="57">
                  <c:v>1.0723</c:v>
                </c:pt>
                <c:pt idx="58">
                  <c:v>1.0744</c:v>
                </c:pt>
                <c:pt idx="59">
                  <c:v>1.0789</c:v>
                </c:pt>
                <c:pt idx="60">
                  <c:v>1.0815999999999999</c:v>
                </c:pt>
                <c:pt idx="61">
                  <c:v>1.0854999999999999</c:v>
                </c:pt>
                <c:pt idx="62">
                  <c:v>1.0858000000000001</c:v>
                </c:pt>
                <c:pt idx="63">
                  <c:v>1.0936999999999999</c:v>
                </c:pt>
                <c:pt idx="64">
                  <c:v>1.0986</c:v>
                </c:pt>
                <c:pt idx="65">
                  <c:v>1.1008</c:v>
                </c:pt>
                <c:pt idx="66">
                  <c:v>1.1015999999999999</c:v>
                </c:pt>
                <c:pt idx="67">
                  <c:v>1.1032999999999999</c:v>
                </c:pt>
                <c:pt idx="68">
                  <c:v>1.1033999999999999</c:v>
                </c:pt>
                <c:pt idx="69">
                  <c:v>1.1056999999999999</c:v>
                </c:pt>
                <c:pt idx="70">
                  <c:v>1.1093</c:v>
                </c:pt>
                <c:pt idx="71">
                  <c:v>1.1154999999999999</c:v>
                </c:pt>
                <c:pt idx="72">
                  <c:v>1.1157999999999999</c:v>
                </c:pt>
                <c:pt idx="73">
                  <c:v>1.1201000000000001</c:v>
                </c:pt>
                <c:pt idx="74">
                  <c:v>1.1204000000000001</c:v>
                </c:pt>
                <c:pt idx="75">
                  <c:v>1.1347</c:v>
                </c:pt>
                <c:pt idx="76">
                  <c:v>1.1385000000000001</c:v>
                </c:pt>
                <c:pt idx="77">
                  <c:v>1.1479999999999999</c:v>
                </c:pt>
                <c:pt idx="78">
                  <c:v>1.149</c:v>
                </c:pt>
                <c:pt idx="79">
                  <c:v>1.1596</c:v>
                </c:pt>
                <c:pt idx="80">
                  <c:v>1.1597</c:v>
                </c:pt>
                <c:pt idx="81">
                  <c:v>1.1604000000000001</c:v>
                </c:pt>
                <c:pt idx="82">
                  <c:v>1.1605000000000001</c:v>
                </c:pt>
                <c:pt idx="83">
                  <c:v>1.1614</c:v>
                </c:pt>
                <c:pt idx="84">
                  <c:v>1.1677999999999999</c:v>
                </c:pt>
                <c:pt idx="85">
                  <c:v>1.1702999999999999</c:v>
                </c:pt>
                <c:pt idx="86">
                  <c:v>1.1768000000000001</c:v>
                </c:pt>
                <c:pt idx="87">
                  <c:v>1.1811</c:v>
                </c:pt>
                <c:pt idx="88">
                  <c:v>1.1851</c:v>
                </c:pt>
                <c:pt idx="89">
                  <c:v>1.1865000000000001</c:v>
                </c:pt>
                <c:pt idx="90">
                  <c:v>1.2027000000000001</c:v>
                </c:pt>
                <c:pt idx="91">
                  <c:v>1.2028000000000001</c:v>
                </c:pt>
                <c:pt idx="92">
                  <c:v>1.2042999999999999</c:v>
                </c:pt>
                <c:pt idx="93">
                  <c:v>1.2090000000000001</c:v>
                </c:pt>
                <c:pt idx="94">
                  <c:v>1.2104999999999999</c:v>
                </c:pt>
                <c:pt idx="95">
                  <c:v>1.2161999999999999</c:v>
                </c:pt>
                <c:pt idx="96">
                  <c:v>1.2226999999999999</c:v>
                </c:pt>
                <c:pt idx="97">
                  <c:v>1.2244999999999999</c:v>
                </c:pt>
                <c:pt idx="98">
                  <c:v>1.228</c:v>
                </c:pt>
                <c:pt idx="99">
                  <c:v>1.2477</c:v>
                </c:pt>
                <c:pt idx="100">
                  <c:v>1.2482</c:v>
                </c:pt>
                <c:pt idx="101">
                  <c:v>1.2591000000000001</c:v>
                </c:pt>
                <c:pt idx="102">
                  <c:v>1.2667999999999999</c:v>
                </c:pt>
                <c:pt idx="103">
                  <c:v>1.2676000000000001</c:v>
                </c:pt>
                <c:pt idx="104">
                  <c:v>1.2678</c:v>
                </c:pt>
                <c:pt idx="105">
                  <c:v>1.2864</c:v>
                </c:pt>
                <c:pt idx="106">
                  <c:v>1.2895000000000001</c:v>
                </c:pt>
                <c:pt idx="107">
                  <c:v>1.2937000000000001</c:v>
                </c:pt>
                <c:pt idx="108">
                  <c:v>1.2966</c:v>
                </c:pt>
                <c:pt idx="109">
                  <c:v>1.3005</c:v>
                </c:pt>
                <c:pt idx="110">
                  <c:v>1.3058000000000001</c:v>
                </c:pt>
                <c:pt idx="111">
                  <c:v>1.3129999999999999</c:v>
                </c:pt>
                <c:pt idx="112">
                  <c:v>1.3198000000000001</c:v>
                </c:pt>
                <c:pt idx="113">
                  <c:v>1.3434999999999999</c:v>
                </c:pt>
                <c:pt idx="114">
                  <c:v>1.3569</c:v>
                </c:pt>
                <c:pt idx="115">
                  <c:v>1.3592</c:v>
                </c:pt>
                <c:pt idx="116">
                  <c:v>1.3682000000000001</c:v>
                </c:pt>
                <c:pt idx="117">
                  <c:v>1.3725000000000001</c:v>
                </c:pt>
                <c:pt idx="118">
                  <c:v>1.3744000000000001</c:v>
                </c:pt>
                <c:pt idx="119">
                  <c:v>1.3789</c:v>
                </c:pt>
                <c:pt idx="120">
                  <c:v>1.3821000000000001</c:v>
                </c:pt>
                <c:pt idx="121">
                  <c:v>1.3844000000000001</c:v>
                </c:pt>
                <c:pt idx="122">
                  <c:v>1.4088000000000001</c:v>
                </c:pt>
                <c:pt idx="123">
                  <c:v>1.4317</c:v>
                </c:pt>
                <c:pt idx="124">
                  <c:v>1.4384999999999999</c:v>
                </c:pt>
                <c:pt idx="125">
                  <c:v>1.4486000000000001</c:v>
                </c:pt>
                <c:pt idx="126">
                  <c:v>1.4684999999999999</c:v>
                </c:pt>
                <c:pt idx="127">
                  <c:v>1.4804999999999999</c:v>
                </c:pt>
                <c:pt idx="128">
                  <c:v>1.4871000000000001</c:v>
                </c:pt>
                <c:pt idx="129">
                  <c:v>1.4928999999999999</c:v>
                </c:pt>
                <c:pt idx="130">
                  <c:v>1.5016</c:v>
                </c:pt>
                <c:pt idx="131">
                  <c:v>1.5025999999999999</c:v>
                </c:pt>
                <c:pt idx="132">
                  <c:v>1.5344</c:v>
                </c:pt>
                <c:pt idx="133">
                  <c:v>1.5439000000000001</c:v>
                </c:pt>
                <c:pt idx="134">
                  <c:v>1.5485</c:v>
                </c:pt>
                <c:pt idx="135">
                  <c:v>1.5538000000000001</c:v>
                </c:pt>
                <c:pt idx="136">
                  <c:v>1.5558000000000001</c:v>
                </c:pt>
                <c:pt idx="137">
                  <c:v>1.5943000000000001</c:v>
                </c:pt>
                <c:pt idx="138">
                  <c:v>1.5947</c:v>
                </c:pt>
                <c:pt idx="139">
                  <c:v>1.6111</c:v>
                </c:pt>
                <c:pt idx="140">
                  <c:v>1.6152</c:v>
                </c:pt>
                <c:pt idx="141">
                  <c:v>1.6227</c:v>
                </c:pt>
                <c:pt idx="142">
                  <c:v>1.641</c:v>
                </c:pt>
                <c:pt idx="143">
                  <c:v>1.651</c:v>
                </c:pt>
                <c:pt idx="144">
                  <c:v>1.6820999999999999</c:v>
                </c:pt>
                <c:pt idx="145">
                  <c:v>1.7557</c:v>
                </c:pt>
                <c:pt idx="146">
                  <c:v>1.76</c:v>
                </c:pt>
                <c:pt idx="147">
                  <c:v>1.7684</c:v>
                </c:pt>
                <c:pt idx="148">
                  <c:v>1.9180999999999999</c:v>
                </c:pt>
                <c:pt idx="149">
                  <c:v>2.1876000000000002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5C2E-47C9-B86C-FBEE3A4B29A8}"/>
            </c:ext>
          </c:extLst>
        </c:ser>
        <c:ser>
          <c:idx val="3"/>
          <c:order val="3"/>
          <c:tx>
            <c:strRef>
              <c:f>'4core'!$E$1</c:f>
              <c:strCache>
                <c:ptCount val="1"/>
                <c:pt idx="0">
                  <c:v>Berti On-commit + SUF (Secure cache system)</c:v>
                </c:pt>
              </c:strCache>
            </c:strRef>
          </c:tx>
          <c:spPr>
            <a:ln w="19050">
              <a:solidFill>
                <a:srgbClr val="757575"/>
              </a:solidFill>
              <a:round/>
            </a:ln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dLblPos val="r"/>
            <c:showLegendKey val="0"/>
            <c:showVal val="0"/>
            <c:showCatName val="0"/>
            <c:showSerName val="0"/>
            <c:showPercent val="0"/>
            <c:showBubbleSize val="1"/>
            <c:separator> </c:separator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val>
            <c:numRef>
              <c:f>'4core'!$E$2:$E$151</c:f>
              <c:numCache>
                <c:formatCode>General</c:formatCode>
                <c:ptCount val="150"/>
                <c:pt idx="0">
                  <c:v>0.67079999999999995</c:v>
                </c:pt>
                <c:pt idx="1">
                  <c:v>0.70169999999999999</c:v>
                </c:pt>
                <c:pt idx="2">
                  <c:v>0.78900000000000003</c:v>
                </c:pt>
                <c:pt idx="3">
                  <c:v>0.80430000000000001</c:v>
                </c:pt>
                <c:pt idx="4">
                  <c:v>0.8337</c:v>
                </c:pt>
                <c:pt idx="5">
                  <c:v>0.83520000000000005</c:v>
                </c:pt>
                <c:pt idx="6">
                  <c:v>0.83550000000000002</c:v>
                </c:pt>
                <c:pt idx="7">
                  <c:v>0.83599999999999997</c:v>
                </c:pt>
                <c:pt idx="8">
                  <c:v>0.85560000000000003</c:v>
                </c:pt>
                <c:pt idx="9">
                  <c:v>0.8569</c:v>
                </c:pt>
                <c:pt idx="10">
                  <c:v>0.86719999999999997</c:v>
                </c:pt>
                <c:pt idx="11">
                  <c:v>0.88070000000000004</c:v>
                </c:pt>
                <c:pt idx="12">
                  <c:v>0.88500000000000001</c:v>
                </c:pt>
                <c:pt idx="13">
                  <c:v>0.90159999999999996</c:v>
                </c:pt>
                <c:pt idx="14">
                  <c:v>0.9052</c:v>
                </c:pt>
                <c:pt idx="15">
                  <c:v>0.90549999999999997</c:v>
                </c:pt>
                <c:pt idx="16">
                  <c:v>0.90949999999999998</c:v>
                </c:pt>
                <c:pt idx="17">
                  <c:v>0.91110000000000002</c:v>
                </c:pt>
                <c:pt idx="18">
                  <c:v>0.91449999999999998</c:v>
                </c:pt>
                <c:pt idx="19">
                  <c:v>0.92210000000000003</c:v>
                </c:pt>
                <c:pt idx="20">
                  <c:v>0.92420000000000002</c:v>
                </c:pt>
                <c:pt idx="21">
                  <c:v>0.92449999999999999</c:v>
                </c:pt>
                <c:pt idx="22">
                  <c:v>0.92769999999999997</c:v>
                </c:pt>
                <c:pt idx="23">
                  <c:v>0.92959999999999998</c:v>
                </c:pt>
                <c:pt idx="24">
                  <c:v>0.93100000000000005</c:v>
                </c:pt>
                <c:pt idx="25">
                  <c:v>0.93840000000000001</c:v>
                </c:pt>
                <c:pt idx="26">
                  <c:v>0.94110000000000005</c:v>
                </c:pt>
                <c:pt idx="27">
                  <c:v>0.94199999999999995</c:v>
                </c:pt>
                <c:pt idx="28">
                  <c:v>0.94210000000000005</c:v>
                </c:pt>
                <c:pt idx="29">
                  <c:v>0.94230000000000003</c:v>
                </c:pt>
                <c:pt idx="30">
                  <c:v>0.94259999999999999</c:v>
                </c:pt>
                <c:pt idx="31">
                  <c:v>0.94750000000000001</c:v>
                </c:pt>
                <c:pt idx="32">
                  <c:v>0.94850000000000001</c:v>
                </c:pt>
                <c:pt idx="33">
                  <c:v>0.95</c:v>
                </c:pt>
                <c:pt idx="34">
                  <c:v>0.96209999999999996</c:v>
                </c:pt>
                <c:pt idx="35">
                  <c:v>0.96319999999999995</c:v>
                </c:pt>
                <c:pt idx="36">
                  <c:v>0.96689999999999998</c:v>
                </c:pt>
                <c:pt idx="37">
                  <c:v>0.97989999999999999</c:v>
                </c:pt>
                <c:pt idx="38">
                  <c:v>0.98709999999999998</c:v>
                </c:pt>
                <c:pt idx="39">
                  <c:v>0.98809999999999998</c:v>
                </c:pt>
                <c:pt idx="40">
                  <c:v>0.99180000000000001</c:v>
                </c:pt>
                <c:pt idx="41">
                  <c:v>0.99660000000000004</c:v>
                </c:pt>
                <c:pt idx="42">
                  <c:v>1.0005999999999999</c:v>
                </c:pt>
                <c:pt idx="43">
                  <c:v>1.0021</c:v>
                </c:pt>
                <c:pt idx="44">
                  <c:v>1.0026999999999999</c:v>
                </c:pt>
                <c:pt idx="45">
                  <c:v>1.0045999999999999</c:v>
                </c:pt>
                <c:pt idx="46">
                  <c:v>1.0048999999999999</c:v>
                </c:pt>
                <c:pt idx="47">
                  <c:v>1.0049999999999999</c:v>
                </c:pt>
                <c:pt idx="48">
                  <c:v>1.0143</c:v>
                </c:pt>
                <c:pt idx="49">
                  <c:v>1.0185999999999999</c:v>
                </c:pt>
                <c:pt idx="50">
                  <c:v>1.0193000000000001</c:v>
                </c:pt>
                <c:pt idx="51">
                  <c:v>1.0210999999999999</c:v>
                </c:pt>
                <c:pt idx="52">
                  <c:v>1.0269999999999999</c:v>
                </c:pt>
                <c:pt idx="53">
                  <c:v>1.0287999999999999</c:v>
                </c:pt>
                <c:pt idx="54">
                  <c:v>1.0296000000000001</c:v>
                </c:pt>
                <c:pt idx="55">
                  <c:v>1.0390999999999999</c:v>
                </c:pt>
                <c:pt idx="56">
                  <c:v>1.0408999999999999</c:v>
                </c:pt>
                <c:pt idx="57">
                  <c:v>1.0425</c:v>
                </c:pt>
                <c:pt idx="58">
                  <c:v>1.0444</c:v>
                </c:pt>
                <c:pt idx="59">
                  <c:v>1.0446</c:v>
                </c:pt>
                <c:pt idx="60">
                  <c:v>1.0491999999999999</c:v>
                </c:pt>
                <c:pt idx="61">
                  <c:v>1.0516000000000001</c:v>
                </c:pt>
                <c:pt idx="62">
                  <c:v>1.0542</c:v>
                </c:pt>
                <c:pt idx="63">
                  <c:v>1.0564</c:v>
                </c:pt>
                <c:pt idx="64">
                  <c:v>1.0589999999999999</c:v>
                </c:pt>
                <c:pt idx="65">
                  <c:v>1.0641</c:v>
                </c:pt>
                <c:pt idx="66">
                  <c:v>1.0648</c:v>
                </c:pt>
                <c:pt idx="67">
                  <c:v>1.0682</c:v>
                </c:pt>
                <c:pt idx="68">
                  <c:v>1.0795999999999999</c:v>
                </c:pt>
                <c:pt idx="69">
                  <c:v>1.0810999999999999</c:v>
                </c:pt>
                <c:pt idx="70">
                  <c:v>1.0857000000000001</c:v>
                </c:pt>
                <c:pt idx="71">
                  <c:v>1.0871</c:v>
                </c:pt>
                <c:pt idx="72">
                  <c:v>1.0871</c:v>
                </c:pt>
                <c:pt idx="73">
                  <c:v>1.0999000000000001</c:v>
                </c:pt>
                <c:pt idx="74">
                  <c:v>1.1023000000000001</c:v>
                </c:pt>
                <c:pt idx="75">
                  <c:v>1.1114999999999999</c:v>
                </c:pt>
                <c:pt idx="76">
                  <c:v>1.1126</c:v>
                </c:pt>
                <c:pt idx="77">
                  <c:v>1.1133</c:v>
                </c:pt>
                <c:pt idx="78">
                  <c:v>1.1136999999999999</c:v>
                </c:pt>
                <c:pt idx="79">
                  <c:v>1.1212</c:v>
                </c:pt>
                <c:pt idx="80">
                  <c:v>1.1242000000000001</c:v>
                </c:pt>
                <c:pt idx="81">
                  <c:v>1.1319999999999999</c:v>
                </c:pt>
                <c:pt idx="82">
                  <c:v>1.1326000000000001</c:v>
                </c:pt>
                <c:pt idx="83">
                  <c:v>1.1353</c:v>
                </c:pt>
                <c:pt idx="84">
                  <c:v>1.1378999999999999</c:v>
                </c:pt>
                <c:pt idx="85">
                  <c:v>1.1391</c:v>
                </c:pt>
                <c:pt idx="86">
                  <c:v>1.1417999999999999</c:v>
                </c:pt>
                <c:pt idx="87">
                  <c:v>1.1457999999999999</c:v>
                </c:pt>
                <c:pt idx="88">
                  <c:v>1.1460999999999999</c:v>
                </c:pt>
                <c:pt idx="89">
                  <c:v>1.1515</c:v>
                </c:pt>
                <c:pt idx="90">
                  <c:v>1.1541999999999999</c:v>
                </c:pt>
                <c:pt idx="91">
                  <c:v>1.1551</c:v>
                </c:pt>
                <c:pt idx="92">
                  <c:v>1.1551</c:v>
                </c:pt>
                <c:pt idx="93">
                  <c:v>1.171</c:v>
                </c:pt>
                <c:pt idx="94">
                  <c:v>1.1729000000000001</c:v>
                </c:pt>
                <c:pt idx="95">
                  <c:v>1.1774</c:v>
                </c:pt>
                <c:pt idx="96">
                  <c:v>1.1825000000000001</c:v>
                </c:pt>
                <c:pt idx="97">
                  <c:v>1.1853</c:v>
                </c:pt>
                <c:pt idx="98">
                  <c:v>1.1908000000000001</c:v>
                </c:pt>
                <c:pt idx="99">
                  <c:v>1.1930000000000001</c:v>
                </c:pt>
                <c:pt idx="100">
                  <c:v>1.1995</c:v>
                </c:pt>
                <c:pt idx="101">
                  <c:v>1.2025999999999999</c:v>
                </c:pt>
                <c:pt idx="102">
                  <c:v>1.2060999999999999</c:v>
                </c:pt>
                <c:pt idx="103">
                  <c:v>1.2087000000000001</c:v>
                </c:pt>
                <c:pt idx="104">
                  <c:v>1.2351000000000001</c:v>
                </c:pt>
                <c:pt idx="105">
                  <c:v>1.2464999999999999</c:v>
                </c:pt>
                <c:pt idx="106">
                  <c:v>1.2475000000000001</c:v>
                </c:pt>
                <c:pt idx="107">
                  <c:v>1.2514000000000001</c:v>
                </c:pt>
                <c:pt idx="108">
                  <c:v>1.2801</c:v>
                </c:pt>
                <c:pt idx="109">
                  <c:v>1.2808999999999999</c:v>
                </c:pt>
                <c:pt idx="110">
                  <c:v>1.2889999999999999</c:v>
                </c:pt>
                <c:pt idx="111">
                  <c:v>1.2892999999999999</c:v>
                </c:pt>
                <c:pt idx="112">
                  <c:v>1.2908999999999999</c:v>
                </c:pt>
                <c:pt idx="113">
                  <c:v>1.2970999999999999</c:v>
                </c:pt>
                <c:pt idx="114">
                  <c:v>1.3047</c:v>
                </c:pt>
                <c:pt idx="115">
                  <c:v>1.3090999999999999</c:v>
                </c:pt>
                <c:pt idx="116">
                  <c:v>1.3162</c:v>
                </c:pt>
                <c:pt idx="117">
                  <c:v>1.3186</c:v>
                </c:pt>
                <c:pt idx="118">
                  <c:v>1.3382000000000001</c:v>
                </c:pt>
                <c:pt idx="119">
                  <c:v>1.3384</c:v>
                </c:pt>
                <c:pt idx="120">
                  <c:v>1.3403</c:v>
                </c:pt>
                <c:pt idx="121">
                  <c:v>1.3535999999999999</c:v>
                </c:pt>
                <c:pt idx="122">
                  <c:v>1.3581000000000001</c:v>
                </c:pt>
                <c:pt idx="123">
                  <c:v>1.3731</c:v>
                </c:pt>
                <c:pt idx="124">
                  <c:v>1.3791</c:v>
                </c:pt>
                <c:pt idx="125">
                  <c:v>1.3926000000000001</c:v>
                </c:pt>
                <c:pt idx="126">
                  <c:v>1.405</c:v>
                </c:pt>
                <c:pt idx="127">
                  <c:v>1.4225000000000001</c:v>
                </c:pt>
                <c:pt idx="128">
                  <c:v>1.4337</c:v>
                </c:pt>
                <c:pt idx="129">
                  <c:v>1.4353</c:v>
                </c:pt>
                <c:pt idx="130">
                  <c:v>1.4375</c:v>
                </c:pt>
                <c:pt idx="131">
                  <c:v>1.454</c:v>
                </c:pt>
                <c:pt idx="132">
                  <c:v>1.4558</c:v>
                </c:pt>
                <c:pt idx="133">
                  <c:v>1.4597</c:v>
                </c:pt>
                <c:pt idx="134">
                  <c:v>1.4618</c:v>
                </c:pt>
                <c:pt idx="135">
                  <c:v>1.4663999999999999</c:v>
                </c:pt>
                <c:pt idx="136">
                  <c:v>1.4802999999999999</c:v>
                </c:pt>
                <c:pt idx="137">
                  <c:v>1.4974000000000001</c:v>
                </c:pt>
                <c:pt idx="138">
                  <c:v>1.5077</c:v>
                </c:pt>
                <c:pt idx="139">
                  <c:v>1.5247999999999999</c:v>
                </c:pt>
                <c:pt idx="140">
                  <c:v>1.5306999999999999</c:v>
                </c:pt>
                <c:pt idx="141">
                  <c:v>1.5447</c:v>
                </c:pt>
                <c:pt idx="142">
                  <c:v>1.5496000000000001</c:v>
                </c:pt>
                <c:pt idx="143">
                  <c:v>1.5732999999999999</c:v>
                </c:pt>
                <c:pt idx="144">
                  <c:v>1.6013999999999999</c:v>
                </c:pt>
                <c:pt idx="145">
                  <c:v>1.6025</c:v>
                </c:pt>
                <c:pt idx="146">
                  <c:v>1.6115999999999999</c:v>
                </c:pt>
                <c:pt idx="147">
                  <c:v>1.6532</c:v>
                </c:pt>
                <c:pt idx="148">
                  <c:v>1.9051</c:v>
                </c:pt>
                <c:pt idx="149">
                  <c:v>2.1640999999999999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5C2E-47C9-B86C-FBEE3A4B29A8}"/>
            </c:ext>
          </c:extLst>
        </c:ser>
        <c:ser>
          <c:idx val="4"/>
          <c:order val="4"/>
          <c:tx>
            <c:strRef>
              <c:f>'4core'!$B$1</c:f>
              <c:strCache>
                <c:ptCount val="1"/>
                <c:pt idx="0">
                  <c:v>TSB</c:v>
                </c:pt>
              </c:strCache>
            </c:strRef>
          </c:tx>
          <c:spPr>
            <a:ln w="19050">
              <a:solidFill>
                <a:srgbClr val="0070C0"/>
              </a:solidFill>
              <a:prstDash val="solid"/>
              <a:round/>
            </a:ln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dLblPos val="r"/>
            <c:showLegendKey val="0"/>
            <c:showVal val="0"/>
            <c:showCatName val="0"/>
            <c:showSerName val="0"/>
            <c:showPercent val="0"/>
            <c:showBubbleSize val="1"/>
            <c:separator> </c:separator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val>
            <c:numRef>
              <c:f>'4core'!$B$2:$B$151</c:f>
              <c:numCache>
                <c:formatCode>General</c:formatCode>
                <c:ptCount val="150"/>
                <c:pt idx="0">
                  <c:v>0.55459999999999998</c:v>
                </c:pt>
                <c:pt idx="1">
                  <c:v>0.59099999999999997</c:v>
                </c:pt>
                <c:pt idx="2">
                  <c:v>0.59470000000000001</c:v>
                </c:pt>
                <c:pt idx="3">
                  <c:v>0.59599999999999997</c:v>
                </c:pt>
                <c:pt idx="4">
                  <c:v>0.59750000000000003</c:v>
                </c:pt>
                <c:pt idx="5">
                  <c:v>0.60970000000000002</c:v>
                </c:pt>
                <c:pt idx="6">
                  <c:v>0.62770000000000004</c:v>
                </c:pt>
                <c:pt idx="7">
                  <c:v>0.63290000000000002</c:v>
                </c:pt>
                <c:pt idx="8">
                  <c:v>0.63429999999999997</c:v>
                </c:pt>
                <c:pt idx="9">
                  <c:v>0.6421</c:v>
                </c:pt>
                <c:pt idx="10">
                  <c:v>0.64219999999999999</c:v>
                </c:pt>
                <c:pt idx="11">
                  <c:v>0.68859999999999999</c:v>
                </c:pt>
                <c:pt idx="12">
                  <c:v>0.7087</c:v>
                </c:pt>
                <c:pt idx="13">
                  <c:v>0.71030000000000004</c:v>
                </c:pt>
                <c:pt idx="14">
                  <c:v>0.71299999999999997</c:v>
                </c:pt>
                <c:pt idx="15">
                  <c:v>0.71319999999999995</c:v>
                </c:pt>
                <c:pt idx="16">
                  <c:v>0.72150000000000003</c:v>
                </c:pt>
                <c:pt idx="17">
                  <c:v>0.72389999999999999</c:v>
                </c:pt>
                <c:pt idx="18">
                  <c:v>0.73709999999999998</c:v>
                </c:pt>
                <c:pt idx="19">
                  <c:v>0.74409999999999998</c:v>
                </c:pt>
                <c:pt idx="20">
                  <c:v>0.75690000000000002</c:v>
                </c:pt>
                <c:pt idx="21">
                  <c:v>0.75739999999999996</c:v>
                </c:pt>
                <c:pt idx="22">
                  <c:v>0.76529999999999998</c:v>
                </c:pt>
                <c:pt idx="23">
                  <c:v>0.77549999999999997</c:v>
                </c:pt>
                <c:pt idx="24">
                  <c:v>0.78569999999999995</c:v>
                </c:pt>
                <c:pt idx="25">
                  <c:v>0.79359999999999997</c:v>
                </c:pt>
                <c:pt idx="26">
                  <c:v>0.79810000000000003</c:v>
                </c:pt>
                <c:pt idx="27">
                  <c:v>0.79810000000000003</c:v>
                </c:pt>
                <c:pt idx="28">
                  <c:v>0.80710000000000004</c:v>
                </c:pt>
                <c:pt idx="29">
                  <c:v>0.80740000000000001</c:v>
                </c:pt>
                <c:pt idx="30">
                  <c:v>0.81010000000000004</c:v>
                </c:pt>
                <c:pt idx="31">
                  <c:v>0.81240000000000001</c:v>
                </c:pt>
                <c:pt idx="32">
                  <c:v>0.82179999999999997</c:v>
                </c:pt>
                <c:pt idx="33">
                  <c:v>0.82279999999999998</c:v>
                </c:pt>
                <c:pt idx="34">
                  <c:v>0.82550000000000001</c:v>
                </c:pt>
                <c:pt idx="35">
                  <c:v>0.82630000000000003</c:v>
                </c:pt>
                <c:pt idx="36">
                  <c:v>0.83189999999999997</c:v>
                </c:pt>
                <c:pt idx="37">
                  <c:v>0.84030000000000005</c:v>
                </c:pt>
                <c:pt idx="38">
                  <c:v>0.84360000000000002</c:v>
                </c:pt>
                <c:pt idx="39">
                  <c:v>0.8478</c:v>
                </c:pt>
                <c:pt idx="40">
                  <c:v>0.84970000000000001</c:v>
                </c:pt>
                <c:pt idx="41">
                  <c:v>0.85260000000000002</c:v>
                </c:pt>
                <c:pt idx="42">
                  <c:v>0.85429999999999995</c:v>
                </c:pt>
                <c:pt idx="43">
                  <c:v>0.85470000000000002</c:v>
                </c:pt>
                <c:pt idx="44">
                  <c:v>0.85619999999999996</c:v>
                </c:pt>
                <c:pt idx="45">
                  <c:v>0.85729999999999995</c:v>
                </c:pt>
                <c:pt idx="46">
                  <c:v>0.86109999999999998</c:v>
                </c:pt>
                <c:pt idx="47">
                  <c:v>0.86140000000000005</c:v>
                </c:pt>
                <c:pt idx="48">
                  <c:v>0.86339999999999995</c:v>
                </c:pt>
                <c:pt idx="49">
                  <c:v>0.86380000000000001</c:v>
                </c:pt>
                <c:pt idx="50">
                  <c:v>0.86499999999999999</c:v>
                </c:pt>
                <c:pt idx="51">
                  <c:v>0.87170000000000003</c:v>
                </c:pt>
                <c:pt idx="52">
                  <c:v>0.873</c:v>
                </c:pt>
                <c:pt idx="53">
                  <c:v>0.873</c:v>
                </c:pt>
                <c:pt idx="54">
                  <c:v>0.87439999999999996</c:v>
                </c:pt>
                <c:pt idx="55">
                  <c:v>0.87880000000000003</c:v>
                </c:pt>
                <c:pt idx="56">
                  <c:v>0.88</c:v>
                </c:pt>
                <c:pt idx="57">
                  <c:v>0.88180000000000003</c:v>
                </c:pt>
                <c:pt idx="58">
                  <c:v>0.88880000000000003</c:v>
                </c:pt>
                <c:pt idx="59">
                  <c:v>0.89459999999999995</c:v>
                </c:pt>
                <c:pt idx="60">
                  <c:v>0.90369999999999995</c:v>
                </c:pt>
                <c:pt idx="61">
                  <c:v>0.90390000000000004</c:v>
                </c:pt>
                <c:pt idx="62">
                  <c:v>0.90710000000000002</c:v>
                </c:pt>
                <c:pt idx="63">
                  <c:v>0.91090000000000004</c:v>
                </c:pt>
                <c:pt idx="64">
                  <c:v>0.91539999999999999</c:v>
                </c:pt>
                <c:pt idx="65">
                  <c:v>0.91620000000000001</c:v>
                </c:pt>
                <c:pt idx="66">
                  <c:v>0.91700000000000004</c:v>
                </c:pt>
                <c:pt idx="67">
                  <c:v>0.91879999999999995</c:v>
                </c:pt>
                <c:pt idx="68">
                  <c:v>0.92420000000000002</c:v>
                </c:pt>
                <c:pt idx="69">
                  <c:v>0.92559999999999998</c:v>
                </c:pt>
                <c:pt idx="70">
                  <c:v>0.92669999999999997</c:v>
                </c:pt>
                <c:pt idx="71">
                  <c:v>0.92859999999999998</c:v>
                </c:pt>
                <c:pt idx="72">
                  <c:v>0.93769999999999998</c:v>
                </c:pt>
                <c:pt idx="73">
                  <c:v>0.93859999999999999</c:v>
                </c:pt>
                <c:pt idx="74">
                  <c:v>0.94230000000000003</c:v>
                </c:pt>
                <c:pt idx="75">
                  <c:v>0.94940000000000002</c:v>
                </c:pt>
                <c:pt idx="76">
                  <c:v>0.95020000000000004</c:v>
                </c:pt>
                <c:pt idx="77">
                  <c:v>0.95279999999999998</c:v>
                </c:pt>
                <c:pt idx="78">
                  <c:v>0.95540000000000003</c:v>
                </c:pt>
                <c:pt idx="79">
                  <c:v>0.96030000000000004</c:v>
                </c:pt>
                <c:pt idx="80">
                  <c:v>0.96150000000000002</c:v>
                </c:pt>
                <c:pt idx="81">
                  <c:v>0.96299999999999997</c:v>
                </c:pt>
                <c:pt idx="82">
                  <c:v>0.96340000000000003</c:v>
                </c:pt>
                <c:pt idx="83">
                  <c:v>0.96730000000000005</c:v>
                </c:pt>
                <c:pt idx="84">
                  <c:v>0.96850000000000003</c:v>
                </c:pt>
                <c:pt idx="85">
                  <c:v>0.97470000000000001</c:v>
                </c:pt>
                <c:pt idx="86">
                  <c:v>0.97799999999999998</c:v>
                </c:pt>
                <c:pt idx="87">
                  <c:v>0.98670000000000002</c:v>
                </c:pt>
                <c:pt idx="88">
                  <c:v>0.99209999999999998</c:v>
                </c:pt>
                <c:pt idx="89">
                  <c:v>0.99270000000000003</c:v>
                </c:pt>
                <c:pt idx="90">
                  <c:v>0.99909999999999999</c:v>
                </c:pt>
                <c:pt idx="91">
                  <c:v>0.99970000000000003</c:v>
                </c:pt>
                <c:pt idx="92">
                  <c:v>1.0025999999999999</c:v>
                </c:pt>
                <c:pt idx="93">
                  <c:v>1.0113000000000001</c:v>
                </c:pt>
                <c:pt idx="94">
                  <c:v>1.0117</c:v>
                </c:pt>
                <c:pt idx="95">
                  <c:v>1.0277000000000001</c:v>
                </c:pt>
                <c:pt idx="96">
                  <c:v>1.028</c:v>
                </c:pt>
                <c:pt idx="97">
                  <c:v>1.0286</c:v>
                </c:pt>
                <c:pt idx="98">
                  <c:v>1.0318000000000001</c:v>
                </c:pt>
                <c:pt idx="99">
                  <c:v>1.0387999999999999</c:v>
                </c:pt>
                <c:pt idx="100">
                  <c:v>1.0405</c:v>
                </c:pt>
                <c:pt idx="101">
                  <c:v>1.0458000000000001</c:v>
                </c:pt>
                <c:pt idx="102">
                  <c:v>1.046</c:v>
                </c:pt>
                <c:pt idx="103">
                  <c:v>1.0471999999999999</c:v>
                </c:pt>
                <c:pt idx="104">
                  <c:v>1.0496000000000001</c:v>
                </c:pt>
                <c:pt idx="105">
                  <c:v>1.0556000000000001</c:v>
                </c:pt>
                <c:pt idx="106">
                  <c:v>1.0702</c:v>
                </c:pt>
                <c:pt idx="107">
                  <c:v>1.0711999999999999</c:v>
                </c:pt>
                <c:pt idx="108">
                  <c:v>1.0722</c:v>
                </c:pt>
                <c:pt idx="109">
                  <c:v>1.0747</c:v>
                </c:pt>
                <c:pt idx="110">
                  <c:v>1.0757000000000001</c:v>
                </c:pt>
                <c:pt idx="111">
                  <c:v>1.079</c:v>
                </c:pt>
                <c:pt idx="112">
                  <c:v>1.0804</c:v>
                </c:pt>
                <c:pt idx="113">
                  <c:v>1.0873999999999999</c:v>
                </c:pt>
                <c:pt idx="114">
                  <c:v>1.0938000000000001</c:v>
                </c:pt>
                <c:pt idx="115">
                  <c:v>1.0952999999999999</c:v>
                </c:pt>
                <c:pt idx="116">
                  <c:v>1.0995999999999999</c:v>
                </c:pt>
                <c:pt idx="117">
                  <c:v>1.1077999999999999</c:v>
                </c:pt>
                <c:pt idx="118">
                  <c:v>1.1093</c:v>
                </c:pt>
                <c:pt idx="119">
                  <c:v>1.1317999999999999</c:v>
                </c:pt>
                <c:pt idx="120">
                  <c:v>1.1333</c:v>
                </c:pt>
                <c:pt idx="121">
                  <c:v>1.1364000000000001</c:v>
                </c:pt>
                <c:pt idx="122">
                  <c:v>1.1377999999999999</c:v>
                </c:pt>
                <c:pt idx="123">
                  <c:v>1.1396999999999999</c:v>
                </c:pt>
                <c:pt idx="124">
                  <c:v>1.1443000000000001</c:v>
                </c:pt>
                <c:pt idx="125">
                  <c:v>1.151</c:v>
                </c:pt>
                <c:pt idx="126">
                  <c:v>1.1514</c:v>
                </c:pt>
                <c:pt idx="127">
                  <c:v>1.1658999999999999</c:v>
                </c:pt>
                <c:pt idx="128">
                  <c:v>1.1742999999999999</c:v>
                </c:pt>
                <c:pt idx="129">
                  <c:v>1.1839999999999999</c:v>
                </c:pt>
                <c:pt idx="130">
                  <c:v>1.1855</c:v>
                </c:pt>
                <c:pt idx="131">
                  <c:v>1.1879999999999999</c:v>
                </c:pt>
                <c:pt idx="132">
                  <c:v>1.1906000000000001</c:v>
                </c:pt>
                <c:pt idx="133">
                  <c:v>1.1933</c:v>
                </c:pt>
                <c:pt idx="134">
                  <c:v>1.1953</c:v>
                </c:pt>
                <c:pt idx="135">
                  <c:v>1.2165999999999999</c:v>
                </c:pt>
                <c:pt idx="136">
                  <c:v>1.2270000000000001</c:v>
                </c:pt>
                <c:pt idx="137">
                  <c:v>1.2438</c:v>
                </c:pt>
                <c:pt idx="138">
                  <c:v>1.2599</c:v>
                </c:pt>
                <c:pt idx="139">
                  <c:v>1.2644</c:v>
                </c:pt>
                <c:pt idx="140">
                  <c:v>1.2766999999999999</c:v>
                </c:pt>
                <c:pt idx="141">
                  <c:v>1.2854000000000001</c:v>
                </c:pt>
                <c:pt idx="142">
                  <c:v>1.3028</c:v>
                </c:pt>
                <c:pt idx="143">
                  <c:v>1.3067</c:v>
                </c:pt>
                <c:pt idx="144">
                  <c:v>1.3452</c:v>
                </c:pt>
                <c:pt idx="145">
                  <c:v>1.4078999999999999</c:v>
                </c:pt>
                <c:pt idx="146">
                  <c:v>1.4117</c:v>
                </c:pt>
                <c:pt idx="147">
                  <c:v>1.4260999999999999</c:v>
                </c:pt>
                <c:pt idx="148">
                  <c:v>1.6201000000000001</c:v>
                </c:pt>
                <c:pt idx="149">
                  <c:v>1.7176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5C2E-47C9-B86C-FBEE3A4B29A8}"/>
            </c:ext>
          </c:extLst>
        </c:ser>
        <c:ser>
          <c:idx val="2"/>
          <c:order val="5"/>
          <c:tx>
            <c:strRef>
              <c:f>'4core'!$F$1</c:f>
              <c:strCache>
                <c:ptCount val="1"/>
                <c:pt idx="0">
                  <c:v>Berti On-commit (Secure cache system)</c:v>
                </c:pt>
              </c:strCache>
            </c:strRef>
          </c:tx>
          <c:spPr>
            <a:ln w="19050">
              <a:solidFill>
                <a:srgbClr val="FF0000"/>
              </a:solidFill>
              <a:prstDash val="solid"/>
              <a:round/>
            </a:ln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dLblPos val="r"/>
            <c:showLegendKey val="0"/>
            <c:showVal val="0"/>
            <c:showCatName val="0"/>
            <c:showSerName val="0"/>
            <c:showPercent val="0"/>
            <c:showBubbleSize val="1"/>
            <c:separator> </c:separator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val>
            <c:numRef>
              <c:f>'4core'!$F$2:$F$151</c:f>
              <c:numCache>
                <c:formatCode>General</c:formatCode>
                <c:ptCount val="150"/>
                <c:pt idx="0">
                  <c:v>0.54569999999999996</c:v>
                </c:pt>
                <c:pt idx="1">
                  <c:v>0.58660000000000001</c:v>
                </c:pt>
                <c:pt idx="2">
                  <c:v>0.60699999999999998</c:v>
                </c:pt>
                <c:pt idx="3">
                  <c:v>0.61109999999999998</c:v>
                </c:pt>
                <c:pt idx="4">
                  <c:v>0.61260000000000003</c:v>
                </c:pt>
                <c:pt idx="5">
                  <c:v>0.63090000000000002</c:v>
                </c:pt>
                <c:pt idx="6">
                  <c:v>0.63149999999999995</c:v>
                </c:pt>
                <c:pt idx="7">
                  <c:v>0.63829999999999998</c:v>
                </c:pt>
                <c:pt idx="8">
                  <c:v>0.64680000000000004</c:v>
                </c:pt>
                <c:pt idx="9">
                  <c:v>0.65359999999999996</c:v>
                </c:pt>
                <c:pt idx="10">
                  <c:v>0.6694</c:v>
                </c:pt>
                <c:pt idx="11">
                  <c:v>0.68700000000000006</c:v>
                </c:pt>
                <c:pt idx="12">
                  <c:v>0.71809999999999996</c:v>
                </c:pt>
                <c:pt idx="13">
                  <c:v>0.71850000000000003</c:v>
                </c:pt>
                <c:pt idx="14">
                  <c:v>0.72440000000000004</c:v>
                </c:pt>
                <c:pt idx="15">
                  <c:v>0.72750000000000004</c:v>
                </c:pt>
                <c:pt idx="16">
                  <c:v>0.74650000000000005</c:v>
                </c:pt>
                <c:pt idx="17">
                  <c:v>0.75849999999999995</c:v>
                </c:pt>
                <c:pt idx="18">
                  <c:v>0.75890000000000002</c:v>
                </c:pt>
                <c:pt idx="19">
                  <c:v>0.76659999999999995</c:v>
                </c:pt>
                <c:pt idx="20">
                  <c:v>0.76970000000000005</c:v>
                </c:pt>
                <c:pt idx="21">
                  <c:v>0.77310000000000001</c:v>
                </c:pt>
                <c:pt idx="22">
                  <c:v>0.78159999999999996</c:v>
                </c:pt>
                <c:pt idx="23">
                  <c:v>0.78420000000000001</c:v>
                </c:pt>
                <c:pt idx="24">
                  <c:v>0.79049999999999998</c:v>
                </c:pt>
                <c:pt idx="25">
                  <c:v>0.79200000000000004</c:v>
                </c:pt>
                <c:pt idx="26">
                  <c:v>0.7964</c:v>
                </c:pt>
                <c:pt idx="27">
                  <c:v>0.80410000000000004</c:v>
                </c:pt>
                <c:pt idx="28">
                  <c:v>0.80910000000000004</c:v>
                </c:pt>
                <c:pt idx="29">
                  <c:v>0.81330000000000002</c:v>
                </c:pt>
                <c:pt idx="30">
                  <c:v>0.8135</c:v>
                </c:pt>
                <c:pt idx="31">
                  <c:v>0.81420000000000003</c:v>
                </c:pt>
                <c:pt idx="32">
                  <c:v>0.81559999999999999</c:v>
                </c:pt>
                <c:pt idx="33">
                  <c:v>0.82369999999999999</c:v>
                </c:pt>
                <c:pt idx="34">
                  <c:v>0.82369999999999999</c:v>
                </c:pt>
                <c:pt idx="35">
                  <c:v>0.82550000000000001</c:v>
                </c:pt>
                <c:pt idx="36">
                  <c:v>0.82569999999999999</c:v>
                </c:pt>
                <c:pt idx="37">
                  <c:v>0.82799999999999996</c:v>
                </c:pt>
                <c:pt idx="38">
                  <c:v>0.82969999999999999</c:v>
                </c:pt>
                <c:pt idx="39">
                  <c:v>0.8478</c:v>
                </c:pt>
                <c:pt idx="40">
                  <c:v>0.85040000000000004</c:v>
                </c:pt>
                <c:pt idx="41">
                  <c:v>0.85050000000000003</c:v>
                </c:pt>
                <c:pt idx="42">
                  <c:v>0.85370000000000001</c:v>
                </c:pt>
                <c:pt idx="43">
                  <c:v>0.85629999999999995</c:v>
                </c:pt>
                <c:pt idx="44">
                  <c:v>0.85629999999999995</c:v>
                </c:pt>
                <c:pt idx="45">
                  <c:v>0.85729999999999995</c:v>
                </c:pt>
                <c:pt idx="46">
                  <c:v>0.85829999999999995</c:v>
                </c:pt>
                <c:pt idx="47">
                  <c:v>0.86419999999999997</c:v>
                </c:pt>
                <c:pt idx="48">
                  <c:v>0.86480000000000001</c:v>
                </c:pt>
                <c:pt idx="49">
                  <c:v>0.86509999999999998</c:v>
                </c:pt>
                <c:pt idx="50">
                  <c:v>0.8659</c:v>
                </c:pt>
                <c:pt idx="51">
                  <c:v>0.86780000000000002</c:v>
                </c:pt>
                <c:pt idx="52">
                  <c:v>0.86950000000000005</c:v>
                </c:pt>
                <c:pt idx="53">
                  <c:v>0.87790000000000001</c:v>
                </c:pt>
                <c:pt idx="54">
                  <c:v>0.88029999999999997</c:v>
                </c:pt>
                <c:pt idx="55">
                  <c:v>0.88480000000000003</c:v>
                </c:pt>
                <c:pt idx="56">
                  <c:v>0.89990000000000003</c:v>
                </c:pt>
                <c:pt idx="57">
                  <c:v>0.90139999999999998</c:v>
                </c:pt>
                <c:pt idx="58">
                  <c:v>0.90300000000000002</c:v>
                </c:pt>
                <c:pt idx="59">
                  <c:v>0.91190000000000004</c:v>
                </c:pt>
                <c:pt idx="60">
                  <c:v>0.91220000000000001</c:v>
                </c:pt>
                <c:pt idx="61">
                  <c:v>0.91239999999999999</c:v>
                </c:pt>
                <c:pt idx="62">
                  <c:v>0.9133</c:v>
                </c:pt>
                <c:pt idx="63">
                  <c:v>0.91490000000000005</c:v>
                </c:pt>
                <c:pt idx="64">
                  <c:v>0.91659999999999997</c:v>
                </c:pt>
                <c:pt idx="65">
                  <c:v>0.92589999999999995</c:v>
                </c:pt>
                <c:pt idx="66">
                  <c:v>0.92700000000000005</c:v>
                </c:pt>
                <c:pt idx="67">
                  <c:v>0.93130000000000002</c:v>
                </c:pt>
                <c:pt idx="68">
                  <c:v>0.93489999999999995</c:v>
                </c:pt>
                <c:pt idx="69">
                  <c:v>0.93969999999999998</c:v>
                </c:pt>
                <c:pt idx="70">
                  <c:v>0.94089999999999996</c:v>
                </c:pt>
                <c:pt idx="71">
                  <c:v>0.94689999999999996</c:v>
                </c:pt>
                <c:pt idx="72">
                  <c:v>0.94879999999999998</c:v>
                </c:pt>
                <c:pt idx="73">
                  <c:v>0.96289999999999998</c:v>
                </c:pt>
                <c:pt idx="74">
                  <c:v>0.96389999999999998</c:v>
                </c:pt>
                <c:pt idx="75">
                  <c:v>0.96579999999999999</c:v>
                </c:pt>
                <c:pt idx="76">
                  <c:v>0.96619999999999995</c:v>
                </c:pt>
                <c:pt idx="77">
                  <c:v>0.96870000000000001</c:v>
                </c:pt>
                <c:pt idx="78">
                  <c:v>0.97</c:v>
                </c:pt>
                <c:pt idx="79">
                  <c:v>0.97160000000000002</c:v>
                </c:pt>
                <c:pt idx="80">
                  <c:v>0.97360000000000002</c:v>
                </c:pt>
                <c:pt idx="81">
                  <c:v>0.97409999999999997</c:v>
                </c:pt>
                <c:pt idx="82">
                  <c:v>0.97919999999999996</c:v>
                </c:pt>
                <c:pt idx="83">
                  <c:v>0.98770000000000002</c:v>
                </c:pt>
                <c:pt idx="84">
                  <c:v>0.99099999999999999</c:v>
                </c:pt>
                <c:pt idx="85">
                  <c:v>0.99250000000000005</c:v>
                </c:pt>
                <c:pt idx="86">
                  <c:v>0.99980000000000002</c:v>
                </c:pt>
                <c:pt idx="87">
                  <c:v>1.0024999999999999</c:v>
                </c:pt>
                <c:pt idx="88">
                  <c:v>1.0075000000000001</c:v>
                </c:pt>
                <c:pt idx="89">
                  <c:v>1.0133000000000001</c:v>
                </c:pt>
                <c:pt idx="90">
                  <c:v>1.0141</c:v>
                </c:pt>
                <c:pt idx="91">
                  <c:v>1.0144</c:v>
                </c:pt>
                <c:pt idx="92">
                  <c:v>1.0157</c:v>
                </c:pt>
                <c:pt idx="93">
                  <c:v>1.0232000000000001</c:v>
                </c:pt>
                <c:pt idx="94">
                  <c:v>1.0246</c:v>
                </c:pt>
                <c:pt idx="95">
                  <c:v>1.0255000000000001</c:v>
                </c:pt>
                <c:pt idx="96">
                  <c:v>1.0329999999999999</c:v>
                </c:pt>
                <c:pt idx="97">
                  <c:v>1.0361</c:v>
                </c:pt>
                <c:pt idx="98">
                  <c:v>1.0367999999999999</c:v>
                </c:pt>
                <c:pt idx="99">
                  <c:v>1.0370999999999999</c:v>
                </c:pt>
                <c:pt idx="100">
                  <c:v>1.0398000000000001</c:v>
                </c:pt>
                <c:pt idx="101">
                  <c:v>1.0448999999999999</c:v>
                </c:pt>
                <c:pt idx="102">
                  <c:v>1.0470999999999999</c:v>
                </c:pt>
                <c:pt idx="103">
                  <c:v>1.0477000000000001</c:v>
                </c:pt>
                <c:pt idx="104">
                  <c:v>1.0634999999999999</c:v>
                </c:pt>
                <c:pt idx="105">
                  <c:v>1.0636000000000001</c:v>
                </c:pt>
                <c:pt idx="106">
                  <c:v>1.0651999999999999</c:v>
                </c:pt>
                <c:pt idx="107">
                  <c:v>1.0658000000000001</c:v>
                </c:pt>
                <c:pt idx="108">
                  <c:v>1.0688</c:v>
                </c:pt>
                <c:pt idx="109">
                  <c:v>1.0697000000000001</c:v>
                </c:pt>
                <c:pt idx="110">
                  <c:v>1.0718000000000001</c:v>
                </c:pt>
                <c:pt idx="111">
                  <c:v>1.0753999999999999</c:v>
                </c:pt>
                <c:pt idx="112">
                  <c:v>1.081</c:v>
                </c:pt>
                <c:pt idx="113">
                  <c:v>1.0886</c:v>
                </c:pt>
                <c:pt idx="114">
                  <c:v>1.0931999999999999</c:v>
                </c:pt>
                <c:pt idx="115">
                  <c:v>1.0942000000000001</c:v>
                </c:pt>
                <c:pt idx="116">
                  <c:v>1.0956999999999999</c:v>
                </c:pt>
                <c:pt idx="117">
                  <c:v>1.1133</c:v>
                </c:pt>
                <c:pt idx="118">
                  <c:v>1.1167</c:v>
                </c:pt>
                <c:pt idx="119">
                  <c:v>1.1211</c:v>
                </c:pt>
                <c:pt idx="120">
                  <c:v>1.1211</c:v>
                </c:pt>
                <c:pt idx="121">
                  <c:v>1.1259999999999999</c:v>
                </c:pt>
                <c:pt idx="122">
                  <c:v>1.1319999999999999</c:v>
                </c:pt>
                <c:pt idx="123">
                  <c:v>1.1319999999999999</c:v>
                </c:pt>
                <c:pt idx="124">
                  <c:v>1.1322000000000001</c:v>
                </c:pt>
                <c:pt idx="125">
                  <c:v>1.1378999999999999</c:v>
                </c:pt>
                <c:pt idx="126">
                  <c:v>1.1452</c:v>
                </c:pt>
                <c:pt idx="127">
                  <c:v>1.1677999999999999</c:v>
                </c:pt>
                <c:pt idx="128">
                  <c:v>1.1749000000000001</c:v>
                </c:pt>
                <c:pt idx="129">
                  <c:v>1.179</c:v>
                </c:pt>
                <c:pt idx="130">
                  <c:v>1.1805000000000001</c:v>
                </c:pt>
                <c:pt idx="131">
                  <c:v>1.1836</c:v>
                </c:pt>
                <c:pt idx="132">
                  <c:v>1.1887000000000001</c:v>
                </c:pt>
                <c:pt idx="133">
                  <c:v>1.1891</c:v>
                </c:pt>
                <c:pt idx="134">
                  <c:v>1.1935</c:v>
                </c:pt>
                <c:pt idx="135">
                  <c:v>1.1937</c:v>
                </c:pt>
                <c:pt idx="136">
                  <c:v>1.2244999999999999</c:v>
                </c:pt>
                <c:pt idx="137">
                  <c:v>1.2269000000000001</c:v>
                </c:pt>
                <c:pt idx="138">
                  <c:v>1.2564</c:v>
                </c:pt>
                <c:pt idx="139">
                  <c:v>1.2629999999999999</c:v>
                </c:pt>
                <c:pt idx="140">
                  <c:v>1.2735000000000001</c:v>
                </c:pt>
                <c:pt idx="141">
                  <c:v>1.2844</c:v>
                </c:pt>
                <c:pt idx="142">
                  <c:v>1.2887999999999999</c:v>
                </c:pt>
                <c:pt idx="143">
                  <c:v>1.3134999999999999</c:v>
                </c:pt>
                <c:pt idx="144">
                  <c:v>1.3909</c:v>
                </c:pt>
                <c:pt idx="145">
                  <c:v>1.4057999999999999</c:v>
                </c:pt>
                <c:pt idx="146">
                  <c:v>1.4172</c:v>
                </c:pt>
                <c:pt idx="147">
                  <c:v>1.4177</c:v>
                </c:pt>
                <c:pt idx="148">
                  <c:v>1.6087</c:v>
                </c:pt>
                <c:pt idx="149">
                  <c:v>1.6983999999999999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5C2E-47C9-B86C-FBEE3A4B29A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hiLowLines>
          <c:spPr>
            <a:ln w="0">
              <a:noFill/>
            </a:ln>
          </c:spPr>
        </c:hiLowLines>
        <c:smooth val="0"/>
        <c:axId val="47383727"/>
        <c:axId val="78105235"/>
        <c:extLst>
          <c:ext xmlns:c15="http://schemas.microsoft.com/office/drawing/2012/chart" uri="{02D57815-91ED-43cb-92C2-25804820EDAC}">
            <c15:filteredLine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'4core'!$D$1</c15:sqref>
                        </c15:formulaRef>
                      </c:ext>
                    </c:extLst>
                    <c:strCache>
                      <c:ptCount val="1"/>
                      <c:pt idx="0">
                        <c:v>Secure cache system</c:v>
                      </c:pt>
                    </c:strCache>
                  </c:strRef>
                </c:tx>
                <c:spPr>
                  <a:ln w="28800">
                    <a:solidFill>
                      <a:srgbClr val="FF420E"/>
                    </a:solidFill>
                    <a:prstDash val="dash"/>
                    <a:round/>
                  </a:ln>
                </c:spPr>
                <c:marker>
                  <c:symbol val="none"/>
                </c:marker>
                <c:dLbls>
                  <c:spPr>
                    <a:noFill/>
                    <a:ln>
                      <a:noFill/>
                    </a:ln>
                    <a:effectLst/>
                  </c:spPr>
                  <c:dLblPos val="r"/>
                  <c:showLegendKey val="0"/>
                  <c:showVal val="0"/>
                  <c:showCatName val="0"/>
                  <c:showSerName val="0"/>
                  <c:showPercent val="0"/>
                  <c:showBubbleSize val="1"/>
                  <c:separator> </c:separator>
                  <c:showLeaderLines val="0"/>
                  <c:extLst>
                    <c:ext uri="{CE6537A1-D6FC-4f65-9D91-7224C49458BB}">
                      <c15:showLeaderLines val="1"/>
                    </c:ext>
                  </c:extLst>
                </c:dLbls>
                <c:val>
                  <c:numRef>
                    <c:extLst>
                      <c:ext uri="{02D57815-91ED-43cb-92C2-25804820EDAC}">
                        <c15:formulaRef>
                          <c15:sqref>'4core'!$D$2:$D$151</c15:sqref>
                        </c15:formulaRef>
                      </c:ext>
                    </c:extLst>
                    <c:numCache>
                      <c:formatCode>General</c:formatCode>
                      <c:ptCount val="150"/>
                      <c:pt idx="0">
                        <c:v>0.52090000000000003</c:v>
                      </c:pt>
                      <c:pt idx="1">
                        <c:v>0.54730000000000001</c:v>
                      </c:pt>
                      <c:pt idx="2">
                        <c:v>0.58440000000000003</c:v>
                      </c:pt>
                      <c:pt idx="3">
                        <c:v>0.61240000000000006</c:v>
                      </c:pt>
                      <c:pt idx="4">
                        <c:v>0.6149</c:v>
                      </c:pt>
                      <c:pt idx="5">
                        <c:v>0.61580000000000001</c:v>
                      </c:pt>
                      <c:pt idx="6">
                        <c:v>0.62560000000000004</c:v>
                      </c:pt>
                      <c:pt idx="7">
                        <c:v>0.62909999999999999</c:v>
                      </c:pt>
                      <c:pt idx="8">
                        <c:v>0.63880000000000003</c:v>
                      </c:pt>
                      <c:pt idx="9">
                        <c:v>0.65329999999999999</c:v>
                      </c:pt>
                      <c:pt idx="10">
                        <c:v>0.65449999999999997</c:v>
                      </c:pt>
                      <c:pt idx="11">
                        <c:v>0.65800000000000003</c:v>
                      </c:pt>
                      <c:pt idx="12">
                        <c:v>0.66239999999999999</c:v>
                      </c:pt>
                      <c:pt idx="13">
                        <c:v>0.68369999999999997</c:v>
                      </c:pt>
                      <c:pt idx="14">
                        <c:v>0.68769999999999998</c:v>
                      </c:pt>
                      <c:pt idx="15">
                        <c:v>0.69450000000000001</c:v>
                      </c:pt>
                      <c:pt idx="16">
                        <c:v>0.6946</c:v>
                      </c:pt>
                      <c:pt idx="17">
                        <c:v>0.69540000000000002</c:v>
                      </c:pt>
                      <c:pt idx="18">
                        <c:v>0.69899999999999995</c:v>
                      </c:pt>
                      <c:pt idx="19">
                        <c:v>0.70489999999999997</c:v>
                      </c:pt>
                      <c:pt idx="20">
                        <c:v>0.71660000000000001</c:v>
                      </c:pt>
                      <c:pt idx="21">
                        <c:v>0.72219999999999995</c:v>
                      </c:pt>
                      <c:pt idx="22">
                        <c:v>0.72370000000000001</c:v>
                      </c:pt>
                      <c:pt idx="23">
                        <c:v>0.72789999999999999</c:v>
                      </c:pt>
                      <c:pt idx="24">
                        <c:v>0.73329999999999995</c:v>
                      </c:pt>
                      <c:pt idx="25">
                        <c:v>0.7339</c:v>
                      </c:pt>
                      <c:pt idx="26">
                        <c:v>0.73599999999999999</c:v>
                      </c:pt>
                      <c:pt idx="27">
                        <c:v>0.73819999999999997</c:v>
                      </c:pt>
                      <c:pt idx="28">
                        <c:v>0.74019999999999997</c:v>
                      </c:pt>
                      <c:pt idx="29">
                        <c:v>0.74350000000000005</c:v>
                      </c:pt>
                      <c:pt idx="30">
                        <c:v>0.75049999999999994</c:v>
                      </c:pt>
                      <c:pt idx="31">
                        <c:v>0.752</c:v>
                      </c:pt>
                      <c:pt idx="32">
                        <c:v>0.753</c:v>
                      </c:pt>
                      <c:pt idx="33">
                        <c:v>0.753</c:v>
                      </c:pt>
                      <c:pt idx="34">
                        <c:v>0.75470000000000004</c:v>
                      </c:pt>
                      <c:pt idx="35">
                        <c:v>0.75590000000000002</c:v>
                      </c:pt>
                      <c:pt idx="36">
                        <c:v>0.75609999999999999</c:v>
                      </c:pt>
                      <c:pt idx="37">
                        <c:v>0.75790000000000002</c:v>
                      </c:pt>
                      <c:pt idx="38">
                        <c:v>0.75860000000000005</c:v>
                      </c:pt>
                      <c:pt idx="39">
                        <c:v>0.7591</c:v>
                      </c:pt>
                      <c:pt idx="40">
                        <c:v>0.76080000000000003</c:v>
                      </c:pt>
                      <c:pt idx="41">
                        <c:v>0.76670000000000005</c:v>
                      </c:pt>
                      <c:pt idx="42">
                        <c:v>0.76839999999999997</c:v>
                      </c:pt>
                      <c:pt idx="43">
                        <c:v>0.76890000000000003</c:v>
                      </c:pt>
                      <c:pt idx="44">
                        <c:v>0.77049999999999996</c:v>
                      </c:pt>
                      <c:pt idx="45">
                        <c:v>0.7712</c:v>
                      </c:pt>
                      <c:pt idx="46">
                        <c:v>0.77139999999999997</c:v>
                      </c:pt>
                      <c:pt idx="47">
                        <c:v>0.77610000000000001</c:v>
                      </c:pt>
                      <c:pt idx="48">
                        <c:v>0.7802</c:v>
                      </c:pt>
                      <c:pt idx="49">
                        <c:v>0.78120000000000001</c:v>
                      </c:pt>
                      <c:pt idx="50">
                        <c:v>0.78459999999999996</c:v>
                      </c:pt>
                      <c:pt idx="51">
                        <c:v>0.78620000000000001</c:v>
                      </c:pt>
                      <c:pt idx="52">
                        <c:v>0.78890000000000005</c:v>
                      </c:pt>
                      <c:pt idx="53">
                        <c:v>0.79630000000000001</c:v>
                      </c:pt>
                      <c:pt idx="54">
                        <c:v>0.79879999999999995</c:v>
                      </c:pt>
                      <c:pt idx="55">
                        <c:v>0.79890000000000005</c:v>
                      </c:pt>
                      <c:pt idx="56">
                        <c:v>0.7994</c:v>
                      </c:pt>
                      <c:pt idx="57">
                        <c:v>0.80330000000000001</c:v>
                      </c:pt>
                      <c:pt idx="58">
                        <c:v>0.80700000000000005</c:v>
                      </c:pt>
                      <c:pt idx="59">
                        <c:v>0.80700000000000005</c:v>
                      </c:pt>
                      <c:pt idx="60">
                        <c:v>0.80989999999999995</c:v>
                      </c:pt>
                      <c:pt idx="61">
                        <c:v>0.81169999999999998</c:v>
                      </c:pt>
                      <c:pt idx="62">
                        <c:v>0.81289999999999996</c:v>
                      </c:pt>
                      <c:pt idx="63">
                        <c:v>0.81399999999999995</c:v>
                      </c:pt>
                      <c:pt idx="64">
                        <c:v>0.81430000000000002</c:v>
                      </c:pt>
                      <c:pt idx="65">
                        <c:v>0.81569999999999998</c:v>
                      </c:pt>
                      <c:pt idx="66">
                        <c:v>0.81759999999999999</c:v>
                      </c:pt>
                      <c:pt idx="67">
                        <c:v>0.8206</c:v>
                      </c:pt>
                      <c:pt idx="68">
                        <c:v>0.82989999999999997</c:v>
                      </c:pt>
                      <c:pt idx="69">
                        <c:v>0.8327</c:v>
                      </c:pt>
                      <c:pt idx="70">
                        <c:v>0.83299999999999996</c:v>
                      </c:pt>
                      <c:pt idx="71">
                        <c:v>0.83379999999999999</c:v>
                      </c:pt>
                      <c:pt idx="72">
                        <c:v>0.83550000000000002</c:v>
                      </c:pt>
                      <c:pt idx="73">
                        <c:v>0.83860000000000001</c:v>
                      </c:pt>
                      <c:pt idx="74">
                        <c:v>0.83930000000000005</c:v>
                      </c:pt>
                      <c:pt idx="75">
                        <c:v>0.84360000000000002</c:v>
                      </c:pt>
                      <c:pt idx="76">
                        <c:v>0.84550000000000003</c:v>
                      </c:pt>
                      <c:pt idx="77">
                        <c:v>0.84570000000000001</c:v>
                      </c:pt>
                      <c:pt idx="78">
                        <c:v>0.84889999999999999</c:v>
                      </c:pt>
                      <c:pt idx="79">
                        <c:v>0.84940000000000004</c:v>
                      </c:pt>
                      <c:pt idx="80">
                        <c:v>0.85229999999999995</c:v>
                      </c:pt>
                      <c:pt idx="81">
                        <c:v>0.85299999999999998</c:v>
                      </c:pt>
                      <c:pt idx="82">
                        <c:v>0.85640000000000005</c:v>
                      </c:pt>
                      <c:pt idx="83">
                        <c:v>0.85750000000000004</c:v>
                      </c:pt>
                      <c:pt idx="84">
                        <c:v>0.86050000000000004</c:v>
                      </c:pt>
                      <c:pt idx="85">
                        <c:v>0.86099999999999999</c:v>
                      </c:pt>
                      <c:pt idx="86">
                        <c:v>0.8629</c:v>
                      </c:pt>
                      <c:pt idx="87">
                        <c:v>0.86350000000000005</c:v>
                      </c:pt>
                      <c:pt idx="88">
                        <c:v>0.87119999999999997</c:v>
                      </c:pt>
                      <c:pt idx="89">
                        <c:v>0.87309999999999999</c:v>
                      </c:pt>
                      <c:pt idx="90">
                        <c:v>0.87450000000000006</c:v>
                      </c:pt>
                      <c:pt idx="91">
                        <c:v>0.87549999999999994</c:v>
                      </c:pt>
                      <c:pt idx="92">
                        <c:v>0.87729999999999997</c:v>
                      </c:pt>
                      <c:pt idx="93">
                        <c:v>0.87870000000000004</c:v>
                      </c:pt>
                      <c:pt idx="94">
                        <c:v>0.88349999999999995</c:v>
                      </c:pt>
                      <c:pt idx="95">
                        <c:v>0.88380000000000003</c:v>
                      </c:pt>
                      <c:pt idx="96">
                        <c:v>0.88570000000000004</c:v>
                      </c:pt>
                      <c:pt idx="97">
                        <c:v>0.88619999999999999</c:v>
                      </c:pt>
                      <c:pt idx="98">
                        <c:v>0.8881</c:v>
                      </c:pt>
                      <c:pt idx="99">
                        <c:v>0.89159999999999995</c:v>
                      </c:pt>
                      <c:pt idx="100">
                        <c:v>0.89439999999999997</c:v>
                      </c:pt>
                      <c:pt idx="101">
                        <c:v>0.89610000000000001</c:v>
                      </c:pt>
                      <c:pt idx="102">
                        <c:v>0.8962</c:v>
                      </c:pt>
                      <c:pt idx="103">
                        <c:v>0.89870000000000005</c:v>
                      </c:pt>
                      <c:pt idx="104">
                        <c:v>0.89910000000000001</c:v>
                      </c:pt>
                      <c:pt idx="105">
                        <c:v>0.8992</c:v>
                      </c:pt>
                      <c:pt idx="106">
                        <c:v>0.89990000000000003</c:v>
                      </c:pt>
                      <c:pt idx="107">
                        <c:v>0.91090000000000004</c:v>
                      </c:pt>
                      <c:pt idx="108">
                        <c:v>0.9143</c:v>
                      </c:pt>
                      <c:pt idx="109">
                        <c:v>0.91579999999999995</c:v>
                      </c:pt>
                      <c:pt idx="110">
                        <c:v>0.91759999999999997</c:v>
                      </c:pt>
                      <c:pt idx="111">
                        <c:v>0.92090000000000005</c:v>
                      </c:pt>
                      <c:pt idx="112">
                        <c:v>0.92300000000000004</c:v>
                      </c:pt>
                      <c:pt idx="113">
                        <c:v>0.92510000000000003</c:v>
                      </c:pt>
                      <c:pt idx="114">
                        <c:v>0.92800000000000005</c:v>
                      </c:pt>
                      <c:pt idx="115">
                        <c:v>0.93489999999999995</c:v>
                      </c:pt>
                      <c:pt idx="116">
                        <c:v>0.94650000000000001</c:v>
                      </c:pt>
                      <c:pt idx="117">
                        <c:v>0.94989999999999997</c:v>
                      </c:pt>
                      <c:pt idx="118">
                        <c:v>0.95040000000000002</c:v>
                      </c:pt>
                      <c:pt idx="119">
                        <c:v>0.95340000000000003</c:v>
                      </c:pt>
                      <c:pt idx="120">
                        <c:v>0.9546</c:v>
                      </c:pt>
                      <c:pt idx="121">
                        <c:v>0.95809999999999995</c:v>
                      </c:pt>
                      <c:pt idx="122">
                        <c:v>0.96099999999999997</c:v>
                      </c:pt>
                      <c:pt idx="123">
                        <c:v>0.96479999999999999</c:v>
                      </c:pt>
                      <c:pt idx="124">
                        <c:v>0.96509999999999996</c:v>
                      </c:pt>
                      <c:pt idx="125">
                        <c:v>0.96660000000000001</c:v>
                      </c:pt>
                      <c:pt idx="126">
                        <c:v>0.96679999999999999</c:v>
                      </c:pt>
                      <c:pt idx="127">
                        <c:v>0.96879999999999999</c:v>
                      </c:pt>
                      <c:pt idx="128">
                        <c:v>0.97309999999999997</c:v>
                      </c:pt>
                      <c:pt idx="129">
                        <c:v>0.97629999999999995</c:v>
                      </c:pt>
                      <c:pt idx="130">
                        <c:v>0.97789999999999999</c:v>
                      </c:pt>
                      <c:pt idx="131">
                        <c:v>0.98050000000000004</c:v>
                      </c:pt>
                      <c:pt idx="132">
                        <c:v>0.98199999999999998</c:v>
                      </c:pt>
                      <c:pt idx="133">
                        <c:v>0.98370000000000002</c:v>
                      </c:pt>
                      <c:pt idx="134">
                        <c:v>0.98799999999999999</c:v>
                      </c:pt>
                      <c:pt idx="135">
                        <c:v>0.99360000000000004</c:v>
                      </c:pt>
                      <c:pt idx="136">
                        <c:v>1.0077</c:v>
                      </c:pt>
                      <c:pt idx="137">
                        <c:v>1.0117</c:v>
                      </c:pt>
                      <c:pt idx="138">
                        <c:v>1.0165</c:v>
                      </c:pt>
                      <c:pt idx="139">
                        <c:v>1.0293000000000001</c:v>
                      </c:pt>
                      <c:pt idx="140">
                        <c:v>1.0326</c:v>
                      </c:pt>
                      <c:pt idx="141">
                        <c:v>1.0468</c:v>
                      </c:pt>
                      <c:pt idx="142">
                        <c:v>1.0483</c:v>
                      </c:pt>
                      <c:pt idx="143">
                        <c:v>1.0589999999999999</c:v>
                      </c:pt>
                      <c:pt idx="144">
                        <c:v>1.0609</c:v>
                      </c:pt>
                      <c:pt idx="145">
                        <c:v>1.0699000000000001</c:v>
                      </c:pt>
                      <c:pt idx="146">
                        <c:v>1.0745</c:v>
                      </c:pt>
                      <c:pt idx="147">
                        <c:v>1.0811999999999999</c:v>
                      </c:pt>
                      <c:pt idx="148">
                        <c:v>1.0907</c:v>
                      </c:pt>
                      <c:pt idx="149">
                        <c:v>1.1365000000000001</c:v>
                      </c:pt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00-5C2E-47C9-B86C-FBEE3A4B29A8}"/>
                  </c:ext>
                </c:extLst>
              </c15:ser>
            </c15:filteredLineSeries>
            <c15:filteredLineSeries>
              <c15:ser>
                <c:idx val="1"/>
                <c:order val="1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'4core'!$A$1</c15:sqref>
                        </c15:formulaRef>
                      </c:ext>
                    </c:extLst>
                    <c:strCache>
                      <c:ptCount val="1"/>
                      <c:pt idx="0">
                        <c:v>Berti On-access (Non-secure cache system)</c:v>
                      </c:pt>
                    </c:strCache>
                  </c:strRef>
                </c:tx>
                <c:spPr>
                  <a:ln w="28800">
                    <a:solidFill>
                      <a:srgbClr val="BDBDBD"/>
                    </a:solidFill>
                    <a:prstDash val="dash"/>
                    <a:round/>
                  </a:ln>
                </c:spPr>
                <c:marker>
                  <c:symbol val="none"/>
                </c:marker>
                <c:dLbls>
                  <c:spPr>
                    <a:noFill/>
                    <a:ln>
                      <a:noFill/>
                    </a:ln>
                    <a:effectLst/>
                  </c:spPr>
                  <c:dLblPos val="r"/>
                  <c:showLegendKey val="0"/>
                  <c:showVal val="0"/>
                  <c:showCatName val="0"/>
                  <c:showSerName val="0"/>
                  <c:showPercent val="0"/>
                  <c:showBubbleSize val="1"/>
                  <c:separator> </c:separator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1"/>
                    </c:ext>
                  </c:extLst>
                </c:dLbls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'4core'!$A$2:$A$151</c15:sqref>
                        </c15:formulaRef>
                      </c:ext>
                    </c:extLst>
                    <c:numCache>
                      <c:formatCode>General</c:formatCode>
                      <c:ptCount val="150"/>
                      <c:pt idx="0">
                        <c:v>0.81130000000000002</c:v>
                      </c:pt>
                      <c:pt idx="1">
                        <c:v>0.8952</c:v>
                      </c:pt>
                      <c:pt idx="2">
                        <c:v>0.91320000000000001</c:v>
                      </c:pt>
                      <c:pt idx="3">
                        <c:v>0.91800000000000004</c:v>
                      </c:pt>
                      <c:pt idx="4">
                        <c:v>0.93</c:v>
                      </c:pt>
                      <c:pt idx="5">
                        <c:v>0.98570000000000002</c:v>
                      </c:pt>
                      <c:pt idx="6">
                        <c:v>0.99509999999999998</c:v>
                      </c:pt>
                      <c:pt idx="7">
                        <c:v>0.99780000000000002</c:v>
                      </c:pt>
                      <c:pt idx="8">
                        <c:v>1.0154000000000001</c:v>
                      </c:pt>
                      <c:pt idx="9">
                        <c:v>1.0212000000000001</c:v>
                      </c:pt>
                      <c:pt idx="10">
                        <c:v>1.032</c:v>
                      </c:pt>
                      <c:pt idx="11">
                        <c:v>1.036</c:v>
                      </c:pt>
                      <c:pt idx="12">
                        <c:v>1.0408999999999999</c:v>
                      </c:pt>
                      <c:pt idx="13">
                        <c:v>1.0427</c:v>
                      </c:pt>
                      <c:pt idx="14">
                        <c:v>1.0449999999999999</c:v>
                      </c:pt>
                      <c:pt idx="15">
                        <c:v>1.0468999999999999</c:v>
                      </c:pt>
                      <c:pt idx="16">
                        <c:v>1.0521</c:v>
                      </c:pt>
                      <c:pt idx="17">
                        <c:v>1.0551999999999999</c:v>
                      </c:pt>
                      <c:pt idx="18">
                        <c:v>1.0590999999999999</c:v>
                      </c:pt>
                      <c:pt idx="19">
                        <c:v>1.0590999999999999</c:v>
                      </c:pt>
                      <c:pt idx="20">
                        <c:v>1.0604</c:v>
                      </c:pt>
                      <c:pt idx="21">
                        <c:v>1.0630999999999999</c:v>
                      </c:pt>
                      <c:pt idx="22">
                        <c:v>1.0704</c:v>
                      </c:pt>
                      <c:pt idx="23">
                        <c:v>1.0706</c:v>
                      </c:pt>
                      <c:pt idx="24">
                        <c:v>1.0738000000000001</c:v>
                      </c:pt>
                      <c:pt idx="25">
                        <c:v>1.0749</c:v>
                      </c:pt>
                      <c:pt idx="26">
                        <c:v>1.075</c:v>
                      </c:pt>
                      <c:pt idx="27">
                        <c:v>1.0758000000000001</c:v>
                      </c:pt>
                      <c:pt idx="28">
                        <c:v>1.0804</c:v>
                      </c:pt>
                      <c:pt idx="29">
                        <c:v>1.0845</c:v>
                      </c:pt>
                      <c:pt idx="30">
                        <c:v>1.0852999999999999</c:v>
                      </c:pt>
                      <c:pt idx="31">
                        <c:v>1.0861000000000001</c:v>
                      </c:pt>
                      <c:pt idx="32">
                        <c:v>1.0861000000000001</c:v>
                      </c:pt>
                      <c:pt idx="33">
                        <c:v>1.0862000000000001</c:v>
                      </c:pt>
                      <c:pt idx="34">
                        <c:v>1.0881000000000001</c:v>
                      </c:pt>
                      <c:pt idx="35">
                        <c:v>1.0974999999999999</c:v>
                      </c:pt>
                      <c:pt idx="36">
                        <c:v>1.0978000000000001</c:v>
                      </c:pt>
                      <c:pt idx="37">
                        <c:v>1.0979000000000001</c:v>
                      </c:pt>
                      <c:pt idx="38">
                        <c:v>1.1073</c:v>
                      </c:pt>
                      <c:pt idx="39">
                        <c:v>1.1077999999999999</c:v>
                      </c:pt>
                      <c:pt idx="40">
                        <c:v>1.1091</c:v>
                      </c:pt>
                      <c:pt idx="41">
                        <c:v>1.1108</c:v>
                      </c:pt>
                      <c:pt idx="42">
                        <c:v>1.1193</c:v>
                      </c:pt>
                      <c:pt idx="43">
                        <c:v>1.1201000000000001</c:v>
                      </c:pt>
                      <c:pt idx="44">
                        <c:v>1.1234</c:v>
                      </c:pt>
                      <c:pt idx="45">
                        <c:v>1.1257999999999999</c:v>
                      </c:pt>
                      <c:pt idx="46">
                        <c:v>1.1309</c:v>
                      </c:pt>
                      <c:pt idx="47">
                        <c:v>1.1327</c:v>
                      </c:pt>
                      <c:pt idx="48">
                        <c:v>1.1344000000000001</c:v>
                      </c:pt>
                      <c:pt idx="49">
                        <c:v>1.1344000000000001</c:v>
                      </c:pt>
                      <c:pt idx="50">
                        <c:v>1.1362000000000001</c:v>
                      </c:pt>
                      <c:pt idx="51">
                        <c:v>1.1366000000000001</c:v>
                      </c:pt>
                      <c:pt idx="52">
                        <c:v>1.1373</c:v>
                      </c:pt>
                      <c:pt idx="53">
                        <c:v>1.1400999999999999</c:v>
                      </c:pt>
                      <c:pt idx="54">
                        <c:v>1.1428</c:v>
                      </c:pt>
                      <c:pt idx="55">
                        <c:v>1.1442000000000001</c:v>
                      </c:pt>
                      <c:pt idx="56">
                        <c:v>1.147</c:v>
                      </c:pt>
                      <c:pt idx="57">
                        <c:v>1.1504000000000001</c:v>
                      </c:pt>
                      <c:pt idx="58">
                        <c:v>1.1505000000000001</c:v>
                      </c:pt>
                      <c:pt idx="59">
                        <c:v>1.1519999999999999</c:v>
                      </c:pt>
                      <c:pt idx="60">
                        <c:v>1.1527000000000001</c:v>
                      </c:pt>
                      <c:pt idx="61">
                        <c:v>1.1551</c:v>
                      </c:pt>
                      <c:pt idx="62">
                        <c:v>1.1556</c:v>
                      </c:pt>
                      <c:pt idx="63">
                        <c:v>1.1556</c:v>
                      </c:pt>
                      <c:pt idx="64">
                        <c:v>1.1608000000000001</c:v>
                      </c:pt>
                      <c:pt idx="65">
                        <c:v>1.1625000000000001</c:v>
                      </c:pt>
                      <c:pt idx="66">
                        <c:v>1.1640999999999999</c:v>
                      </c:pt>
                      <c:pt idx="67">
                        <c:v>1.1684000000000001</c:v>
                      </c:pt>
                      <c:pt idx="68">
                        <c:v>1.1718</c:v>
                      </c:pt>
                      <c:pt idx="69">
                        <c:v>1.1838</c:v>
                      </c:pt>
                      <c:pt idx="70">
                        <c:v>1.1867000000000001</c:v>
                      </c:pt>
                      <c:pt idx="71">
                        <c:v>1.1873</c:v>
                      </c:pt>
                      <c:pt idx="72">
                        <c:v>1.1883999999999999</c:v>
                      </c:pt>
                      <c:pt idx="73">
                        <c:v>1.1897</c:v>
                      </c:pt>
                      <c:pt idx="74">
                        <c:v>1.1918</c:v>
                      </c:pt>
                      <c:pt idx="75">
                        <c:v>1.2102999999999999</c:v>
                      </c:pt>
                      <c:pt idx="76">
                        <c:v>1.2156</c:v>
                      </c:pt>
                      <c:pt idx="77">
                        <c:v>1.2162999999999999</c:v>
                      </c:pt>
                      <c:pt idx="78">
                        <c:v>1.2194</c:v>
                      </c:pt>
                      <c:pt idx="79">
                        <c:v>1.2204999999999999</c:v>
                      </c:pt>
                      <c:pt idx="80">
                        <c:v>1.2217</c:v>
                      </c:pt>
                      <c:pt idx="81">
                        <c:v>1.2244999999999999</c:v>
                      </c:pt>
                      <c:pt idx="82">
                        <c:v>1.2309000000000001</c:v>
                      </c:pt>
                      <c:pt idx="83">
                        <c:v>1.2339</c:v>
                      </c:pt>
                      <c:pt idx="84">
                        <c:v>1.2355</c:v>
                      </c:pt>
                      <c:pt idx="85">
                        <c:v>1.2367999999999999</c:v>
                      </c:pt>
                      <c:pt idx="86">
                        <c:v>1.2388999999999999</c:v>
                      </c:pt>
                      <c:pt idx="87">
                        <c:v>1.2418</c:v>
                      </c:pt>
                      <c:pt idx="88">
                        <c:v>1.2431000000000001</c:v>
                      </c:pt>
                      <c:pt idx="89">
                        <c:v>1.2484999999999999</c:v>
                      </c:pt>
                      <c:pt idx="90">
                        <c:v>1.2552000000000001</c:v>
                      </c:pt>
                      <c:pt idx="91">
                        <c:v>1.2614000000000001</c:v>
                      </c:pt>
                      <c:pt idx="92">
                        <c:v>1.2638</c:v>
                      </c:pt>
                      <c:pt idx="93">
                        <c:v>1.2650999999999999</c:v>
                      </c:pt>
                      <c:pt idx="94">
                        <c:v>1.2665</c:v>
                      </c:pt>
                      <c:pt idx="95">
                        <c:v>1.2755000000000001</c:v>
                      </c:pt>
                      <c:pt idx="96">
                        <c:v>1.2842</c:v>
                      </c:pt>
                      <c:pt idx="97">
                        <c:v>1.2869999999999999</c:v>
                      </c:pt>
                      <c:pt idx="98">
                        <c:v>1.2970999999999999</c:v>
                      </c:pt>
                      <c:pt idx="99">
                        <c:v>1.3032999999999999</c:v>
                      </c:pt>
                      <c:pt idx="100">
                        <c:v>1.3069</c:v>
                      </c:pt>
                      <c:pt idx="101">
                        <c:v>1.3117000000000001</c:v>
                      </c:pt>
                      <c:pt idx="102">
                        <c:v>1.3222</c:v>
                      </c:pt>
                      <c:pt idx="103">
                        <c:v>1.3288</c:v>
                      </c:pt>
                      <c:pt idx="104">
                        <c:v>1.3376999999999999</c:v>
                      </c:pt>
                      <c:pt idx="105">
                        <c:v>1.3418000000000001</c:v>
                      </c:pt>
                      <c:pt idx="106">
                        <c:v>1.3593</c:v>
                      </c:pt>
                      <c:pt idx="107">
                        <c:v>1.3627</c:v>
                      </c:pt>
                      <c:pt idx="108">
                        <c:v>1.3669</c:v>
                      </c:pt>
                      <c:pt idx="109">
                        <c:v>1.3683000000000001</c:v>
                      </c:pt>
                      <c:pt idx="110">
                        <c:v>1.3698999999999999</c:v>
                      </c:pt>
                      <c:pt idx="111">
                        <c:v>1.3711</c:v>
                      </c:pt>
                      <c:pt idx="112">
                        <c:v>1.3714</c:v>
                      </c:pt>
                      <c:pt idx="113">
                        <c:v>1.3793</c:v>
                      </c:pt>
                      <c:pt idx="114">
                        <c:v>1.3829</c:v>
                      </c:pt>
                      <c:pt idx="115">
                        <c:v>1.3995</c:v>
                      </c:pt>
                      <c:pt idx="116">
                        <c:v>1.4021999999999999</c:v>
                      </c:pt>
                      <c:pt idx="117">
                        <c:v>1.4104000000000001</c:v>
                      </c:pt>
                      <c:pt idx="118">
                        <c:v>1.4116</c:v>
                      </c:pt>
                      <c:pt idx="119">
                        <c:v>1.4259999999999999</c:v>
                      </c:pt>
                      <c:pt idx="120">
                        <c:v>1.4455</c:v>
                      </c:pt>
                      <c:pt idx="121">
                        <c:v>1.4668000000000001</c:v>
                      </c:pt>
                      <c:pt idx="122">
                        <c:v>1.4749000000000001</c:v>
                      </c:pt>
                      <c:pt idx="123">
                        <c:v>1.4845999999999999</c:v>
                      </c:pt>
                      <c:pt idx="124">
                        <c:v>1.5044</c:v>
                      </c:pt>
                      <c:pt idx="125">
                        <c:v>1.5234000000000001</c:v>
                      </c:pt>
                      <c:pt idx="126">
                        <c:v>1.5436000000000001</c:v>
                      </c:pt>
                      <c:pt idx="127">
                        <c:v>1.5510999999999999</c:v>
                      </c:pt>
                      <c:pt idx="128">
                        <c:v>1.5589</c:v>
                      </c:pt>
                      <c:pt idx="129">
                        <c:v>1.5603</c:v>
                      </c:pt>
                      <c:pt idx="130">
                        <c:v>1.5651999999999999</c:v>
                      </c:pt>
                      <c:pt idx="131">
                        <c:v>1.5688</c:v>
                      </c:pt>
                      <c:pt idx="132">
                        <c:v>1.57</c:v>
                      </c:pt>
                      <c:pt idx="133">
                        <c:v>1.5793999999999999</c:v>
                      </c:pt>
                      <c:pt idx="134">
                        <c:v>1.599</c:v>
                      </c:pt>
                      <c:pt idx="135">
                        <c:v>1.6068</c:v>
                      </c:pt>
                      <c:pt idx="136">
                        <c:v>1.6115999999999999</c:v>
                      </c:pt>
                      <c:pt idx="137">
                        <c:v>1.6163000000000001</c:v>
                      </c:pt>
                      <c:pt idx="138">
                        <c:v>1.6318999999999999</c:v>
                      </c:pt>
                      <c:pt idx="139">
                        <c:v>1.6653</c:v>
                      </c:pt>
                      <c:pt idx="140">
                        <c:v>1.6660999999999999</c:v>
                      </c:pt>
                      <c:pt idx="141">
                        <c:v>1.6693</c:v>
                      </c:pt>
                      <c:pt idx="142">
                        <c:v>1.6875</c:v>
                      </c:pt>
                      <c:pt idx="143">
                        <c:v>1.696</c:v>
                      </c:pt>
                      <c:pt idx="144">
                        <c:v>1.7191000000000001</c:v>
                      </c:pt>
                      <c:pt idx="145">
                        <c:v>1.7224999999999999</c:v>
                      </c:pt>
                      <c:pt idx="146">
                        <c:v>1.7369000000000001</c:v>
                      </c:pt>
                      <c:pt idx="147">
                        <c:v>1.8320000000000001</c:v>
                      </c:pt>
                      <c:pt idx="148">
                        <c:v>1.8666</c:v>
                      </c:pt>
                      <c:pt idx="149">
                        <c:v>1.9772000000000001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1-5C2E-47C9-B86C-FBEE3A4B29A8}"/>
                  </c:ext>
                </c:extLst>
              </c15:ser>
            </c15:filteredLineSeries>
          </c:ext>
        </c:extLst>
      </c:lineChart>
      <c:catAx>
        <c:axId val="47383727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one"/>
        <c:crossAx val="78105235"/>
        <c:crosses val="autoZero"/>
        <c:auto val="1"/>
        <c:lblAlgn val="ctr"/>
        <c:lblOffset val="100"/>
        <c:noMultiLvlLbl val="0"/>
      </c:catAx>
      <c:valAx>
        <c:axId val="78105235"/>
        <c:scaling>
          <c:orientation val="minMax"/>
          <c:max val="2.5"/>
          <c:min val="0.5"/>
        </c:scaling>
        <c:delete val="0"/>
        <c:axPos val="l"/>
        <c:majorGridlines>
          <c:spPr>
            <a:ln w="0">
              <a:solidFill>
                <a:srgbClr val="B3B3B3"/>
              </a:solidFill>
            </a:ln>
          </c:spPr>
        </c:majorGridlines>
        <c:minorGridlines>
          <c:spPr>
            <a:ln w="0">
              <a:solidFill>
                <a:srgbClr val="DDDDDD"/>
              </a:solidFill>
            </a:ln>
          </c:spPr>
        </c:minorGridlines>
        <c:title>
          <c:tx>
            <c:rich>
              <a:bodyPr rot="-5400000"/>
              <a:lstStyle/>
              <a:p>
                <a:pPr>
                  <a:defRPr b="0"/>
                </a:pPr>
                <a:r>
                  <a:rPr lang="en-IN" b="0"/>
                  <a:t>Normalized performance</a:t>
                </a:r>
              </a:p>
            </c:rich>
          </c:tx>
          <c:layout>
            <c:manualLayout>
              <c:xMode val="edge"/>
              <c:yMode val="edge"/>
              <c:x val="0"/>
              <c:y val="0.19392667562146912"/>
            </c:manualLayout>
          </c:layout>
          <c:overlay val="0"/>
          <c:spPr>
            <a:noFill/>
            <a:ln w="0">
              <a:noFill/>
            </a:ln>
          </c:spPr>
        </c:title>
        <c:numFmt formatCode="[$-409]0.0" sourceLinked="0"/>
        <c:majorTickMark val="out"/>
        <c:minorTickMark val="none"/>
        <c:tickLblPos val="nextTo"/>
        <c:spPr>
          <a:ln w="0">
            <a:solidFill>
              <a:srgbClr val="000000"/>
            </a:solidFill>
          </a:ln>
        </c:spPr>
        <c:crossAx val="47383727"/>
        <c:crossesAt val="0"/>
        <c:crossBetween val="midCat"/>
        <c:majorUnit val="0.5"/>
        <c:minorUnit val="0.1"/>
      </c:valAx>
      <c:spPr>
        <a:noFill/>
        <a:ln w="0">
          <a:solidFill>
            <a:srgbClr val="000000"/>
          </a:solidFill>
        </a:ln>
      </c:spPr>
    </c:plotArea>
    <c:legend>
      <c:legendPos val="r"/>
      <c:layout>
        <c:manualLayout>
          <c:xMode val="edge"/>
          <c:yMode val="edge"/>
          <c:x val="0.13083470496772845"/>
          <c:y val="7.8827035416068322E-2"/>
          <c:w val="0.66146560617857841"/>
          <c:h val="0.273259959369409"/>
        </c:manualLayout>
      </c:layout>
      <c:overlay val="0"/>
      <c:spPr>
        <a:solidFill>
          <a:schemeClr val="bg1"/>
        </a:solidFill>
        <a:ln w="0">
          <a:noFill/>
        </a:ln>
      </c:spPr>
    </c:legend>
    <c:plotVisOnly val="1"/>
    <c:dispBlanksAs val="gap"/>
    <c:showDLblsOverMax val="1"/>
  </c:chart>
  <c:spPr>
    <a:solidFill>
      <a:srgbClr val="FFFFFF"/>
    </a:solidFill>
    <a:ln w="0">
      <a:noFill/>
    </a:ln>
  </c:spPr>
  <c:txPr>
    <a:bodyPr/>
    <a:lstStyle/>
    <a:p>
      <a:pPr>
        <a:defRPr sz="1400">
          <a:latin typeface="Helvetica Neue" panose="020B0604020202020204" charset="0"/>
        </a:defRPr>
      </a:pPr>
      <a:endParaRPr lang="en-US"/>
    </a:p>
  </c:txPr>
  <c:externalData r:id="rId1">
    <c:autoUpdate val="0"/>
  </c:externalData>
  <c:userShapes r:id="rId2"/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385492484712167"/>
          <c:y val="2.9228867481643248E-2"/>
          <c:w val="0.82853371424986311"/>
          <c:h val="0.62967121124432457"/>
        </c:manualLayout>
      </c:layout>
      <c:barChart>
        <c:barDir val="col"/>
        <c:grouping val="stacked"/>
        <c:varyColors val="0"/>
        <c:ser>
          <c:idx val="3"/>
          <c:order val="0"/>
          <c:tx>
            <c:strRef>
              <c:f>'L2C MPKI Late(Spec+gap) '!$A$4</c:f>
              <c:strCache>
                <c:ptCount val="1"/>
                <c:pt idx="0">
                  <c:v>Missed Opportunity</c:v>
                </c:pt>
              </c:strCache>
            </c:strRef>
          </c:tx>
          <c:spPr>
            <a:solidFill>
              <a:schemeClr val="bg1"/>
            </a:solidFill>
            <a:ln w="6350">
              <a:solidFill>
                <a:schemeClr val="tx1"/>
              </a:solidFill>
            </a:ln>
            <a:effectLst/>
          </c:spPr>
          <c:invertIfNegative val="0"/>
          <c:cat>
            <c:multiLvlStrRef>
              <c:f>'L2C MPKI Late(Spec+gap) '!$B$1:$K$2</c:f>
              <c:multiLvlStrCache>
                <c:ptCount val="10"/>
                <c:lvl>
                  <c:pt idx="0">
                    <c:v>On-access</c:v>
                  </c:pt>
                  <c:pt idx="1">
                    <c:v>On-commit</c:v>
                  </c:pt>
                  <c:pt idx="2">
                    <c:v>On-access</c:v>
                  </c:pt>
                  <c:pt idx="3">
                    <c:v>On-commit</c:v>
                  </c:pt>
                  <c:pt idx="4">
                    <c:v>On-access</c:v>
                  </c:pt>
                  <c:pt idx="5">
                    <c:v>On-commit</c:v>
                  </c:pt>
                  <c:pt idx="6">
                    <c:v>On-access</c:v>
                  </c:pt>
                  <c:pt idx="7">
                    <c:v>On-commit</c:v>
                  </c:pt>
                  <c:pt idx="8">
                    <c:v>On-access</c:v>
                  </c:pt>
                  <c:pt idx="9">
                    <c:v>On-commit</c:v>
                  </c:pt>
                </c:lvl>
                <c:lvl>
                  <c:pt idx="0">
                    <c:v>IP-Stride</c:v>
                  </c:pt>
                  <c:pt idx="2">
                    <c:v>IPCP</c:v>
                  </c:pt>
                  <c:pt idx="4">
                    <c:v>Bingo</c:v>
                  </c:pt>
                  <c:pt idx="6">
                    <c:v>SPP+PPF</c:v>
                  </c:pt>
                  <c:pt idx="8">
                    <c:v>Berti</c:v>
                  </c:pt>
                </c:lvl>
              </c:multiLvlStrCache>
            </c:multiLvlStrRef>
          </c:cat>
          <c:val>
            <c:numRef>
              <c:f>'L2C MPKI Late(Spec+gap) '!$B$4:$K$4</c:f>
              <c:numCache>
                <c:formatCode>General</c:formatCode>
                <c:ptCount val="10"/>
                <c:pt idx="0">
                  <c:v>0</c:v>
                </c:pt>
                <c:pt idx="1">
                  <c:v>7.3569231159999998E-2</c:v>
                </c:pt>
                <c:pt idx="2">
                  <c:v>0</c:v>
                </c:pt>
                <c:pt idx="3">
                  <c:v>0.2426405821</c:v>
                </c:pt>
                <c:pt idx="4">
                  <c:v>0</c:v>
                </c:pt>
                <c:pt idx="5">
                  <c:v>0.22720554239999999</c:v>
                </c:pt>
                <c:pt idx="6">
                  <c:v>0</c:v>
                </c:pt>
                <c:pt idx="7">
                  <c:v>0.4453123195</c:v>
                </c:pt>
                <c:pt idx="8">
                  <c:v>0</c:v>
                </c:pt>
                <c:pt idx="9">
                  <c:v>0.34985791799999999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B41-4113-9C84-5E7AAE7EAD3F}"/>
            </c:ext>
          </c:extLst>
        </c:ser>
        <c:ser>
          <c:idx val="1"/>
          <c:order val="1"/>
          <c:tx>
            <c:strRef>
              <c:f>'L2C MPKI Late(Spec+gap) '!$A$5</c:f>
              <c:strCache>
                <c:ptCount val="1"/>
                <c:pt idx="0">
                  <c:v>Late Prefetch</c:v>
                </c:pt>
              </c:strCache>
            </c:strRef>
          </c:tx>
          <c:spPr>
            <a:solidFill>
              <a:schemeClr val="bg1">
                <a:lumMod val="65000"/>
              </a:schemeClr>
            </a:solidFill>
            <a:ln w="6350">
              <a:solidFill>
                <a:schemeClr val="tx1"/>
              </a:solidFill>
            </a:ln>
            <a:effectLst/>
          </c:spPr>
          <c:invertIfNegative val="0"/>
          <c:dPt>
            <c:idx val="4"/>
            <c:invertIfNegative val="0"/>
            <c:bubble3D val="0"/>
            <c:spPr>
              <a:solidFill>
                <a:srgbClr val="53B5FF"/>
              </a:solidFill>
              <a:ln w="6350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5C53-477D-B909-F0DE1268E52D}"/>
              </c:ext>
            </c:extLst>
          </c:dPt>
          <c:dPt>
            <c:idx val="5"/>
            <c:invertIfNegative val="0"/>
            <c:bubble3D val="0"/>
            <c:spPr>
              <a:solidFill>
                <a:srgbClr val="53B5FF"/>
              </a:solidFill>
              <a:ln w="6350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5C53-477D-B909-F0DE1268E52D}"/>
              </c:ext>
            </c:extLst>
          </c:dPt>
          <c:dPt>
            <c:idx val="6"/>
            <c:invertIfNegative val="0"/>
            <c:bubble3D val="0"/>
            <c:spPr>
              <a:solidFill>
                <a:srgbClr val="53B5FF"/>
              </a:solidFill>
              <a:ln w="6350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6-5C53-477D-B909-F0DE1268E52D}"/>
              </c:ext>
            </c:extLst>
          </c:dPt>
          <c:dPt>
            <c:idx val="7"/>
            <c:invertIfNegative val="0"/>
            <c:bubble3D val="0"/>
            <c:spPr>
              <a:solidFill>
                <a:srgbClr val="53B5FF"/>
              </a:solidFill>
              <a:ln w="6350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5C53-477D-B909-F0DE1268E52D}"/>
              </c:ext>
            </c:extLst>
          </c:dPt>
          <c:cat>
            <c:multiLvlStrRef>
              <c:f>'L2C MPKI Late(Spec+gap) '!$B$1:$K$2</c:f>
              <c:multiLvlStrCache>
                <c:ptCount val="10"/>
                <c:lvl>
                  <c:pt idx="0">
                    <c:v>On-access</c:v>
                  </c:pt>
                  <c:pt idx="1">
                    <c:v>On-commit</c:v>
                  </c:pt>
                  <c:pt idx="2">
                    <c:v>On-access</c:v>
                  </c:pt>
                  <c:pt idx="3">
                    <c:v>On-commit</c:v>
                  </c:pt>
                  <c:pt idx="4">
                    <c:v>On-access</c:v>
                  </c:pt>
                  <c:pt idx="5">
                    <c:v>On-commit</c:v>
                  </c:pt>
                  <c:pt idx="6">
                    <c:v>On-access</c:v>
                  </c:pt>
                  <c:pt idx="7">
                    <c:v>On-commit</c:v>
                  </c:pt>
                  <c:pt idx="8">
                    <c:v>On-access</c:v>
                  </c:pt>
                  <c:pt idx="9">
                    <c:v>On-commit</c:v>
                  </c:pt>
                </c:lvl>
                <c:lvl>
                  <c:pt idx="0">
                    <c:v>IP-Stride</c:v>
                  </c:pt>
                  <c:pt idx="2">
                    <c:v>IPCP</c:v>
                  </c:pt>
                  <c:pt idx="4">
                    <c:v>Bingo</c:v>
                  </c:pt>
                  <c:pt idx="6">
                    <c:v>SPP+PPF</c:v>
                  </c:pt>
                  <c:pt idx="8">
                    <c:v>Berti</c:v>
                  </c:pt>
                </c:lvl>
              </c:multiLvlStrCache>
            </c:multiLvlStrRef>
          </c:cat>
          <c:val>
            <c:numRef>
              <c:f>'L2C MPKI Late(Spec+gap) '!$B$5:$K$5</c:f>
              <c:numCache>
                <c:formatCode>General</c:formatCode>
                <c:ptCount val="10"/>
                <c:pt idx="0">
                  <c:v>1.498142452</c:v>
                </c:pt>
                <c:pt idx="1">
                  <c:v>1.5900717980000001</c:v>
                </c:pt>
                <c:pt idx="2">
                  <c:v>2.0421897250000001</c:v>
                </c:pt>
                <c:pt idx="3">
                  <c:v>2.698305119</c:v>
                </c:pt>
                <c:pt idx="4">
                  <c:v>1.0611815849999999</c:v>
                </c:pt>
                <c:pt idx="5">
                  <c:v>1.249387244</c:v>
                </c:pt>
                <c:pt idx="6">
                  <c:v>1.8361481909999999</c:v>
                </c:pt>
                <c:pt idx="7">
                  <c:v>2.3344644639999999</c:v>
                </c:pt>
                <c:pt idx="8">
                  <c:v>0.73684394389999996</c:v>
                </c:pt>
                <c:pt idx="9">
                  <c:v>0.64915638440000001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B41-4113-9C84-5E7AAE7EAD3F}"/>
            </c:ext>
          </c:extLst>
        </c:ser>
        <c:ser>
          <c:idx val="2"/>
          <c:order val="2"/>
          <c:tx>
            <c:strRef>
              <c:f>'L2C MPKI Late(Spec+gap) '!$A$6</c:f>
              <c:strCache>
                <c:ptCount val="1"/>
                <c:pt idx="0">
                  <c:v>Commit Late Prefetch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  <a:effectLst/>
          </c:spPr>
          <c:invertIfNegative val="0"/>
          <c:dPt>
            <c:idx val="5"/>
            <c:invertIfNegative val="0"/>
            <c:bubble3D val="0"/>
            <c:spPr>
              <a:solidFill>
                <a:srgbClr val="D9FBFF"/>
              </a:solidFill>
              <a:ln w="6350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5C53-477D-B909-F0DE1268E52D}"/>
              </c:ext>
            </c:extLst>
          </c:dPt>
          <c:dPt>
            <c:idx val="7"/>
            <c:invertIfNegative val="0"/>
            <c:bubble3D val="0"/>
            <c:spPr>
              <a:solidFill>
                <a:srgbClr val="D9FBFF"/>
              </a:solidFill>
              <a:ln w="6350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8-5C53-477D-B909-F0DE1268E52D}"/>
              </c:ext>
            </c:extLst>
          </c:dPt>
          <c:cat>
            <c:multiLvlStrRef>
              <c:f>'L2C MPKI Late(Spec+gap) '!$B$1:$K$2</c:f>
              <c:multiLvlStrCache>
                <c:ptCount val="10"/>
                <c:lvl>
                  <c:pt idx="0">
                    <c:v>On-access</c:v>
                  </c:pt>
                  <c:pt idx="1">
                    <c:v>On-commit</c:v>
                  </c:pt>
                  <c:pt idx="2">
                    <c:v>On-access</c:v>
                  </c:pt>
                  <c:pt idx="3">
                    <c:v>On-commit</c:v>
                  </c:pt>
                  <c:pt idx="4">
                    <c:v>On-access</c:v>
                  </c:pt>
                  <c:pt idx="5">
                    <c:v>On-commit</c:v>
                  </c:pt>
                  <c:pt idx="6">
                    <c:v>On-access</c:v>
                  </c:pt>
                  <c:pt idx="7">
                    <c:v>On-commit</c:v>
                  </c:pt>
                  <c:pt idx="8">
                    <c:v>On-access</c:v>
                  </c:pt>
                  <c:pt idx="9">
                    <c:v>On-commit</c:v>
                  </c:pt>
                </c:lvl>
                <c:lvl>
                  <c:pt idx="0">
                    <c:v>IP-Stride</c:v>
                  </c:pt>
                  <c:pt idx="2">
                    <c:v>IPCP</c:v>
                  </c:pt>
                  <c:pt idx="4">
                    <c:v>Bingo</c:v>
                  </c:pt>
                  <c:pt idx="6">
                    <c:v>SPP+PPF</c:v>
                  </c:pt>
                  <c:pt idx="8">
                    <c:v>Berti</c:v>
                  </c:pt>
                </c:lvl>
              </c:multiLvlStrCache>
            </c:multiLvlStrRef>
          </c:cat>
          <c:val>
            <c:numRef>
              <c:f>'L2C MPKI Late(Spec+gap) '!$B$6:$K$6</c:f>
              <c:numCache>
                <c:formatCode>General</c:formatCode>
                <c:ptCount val="10"/>
                <c:pt idx="0">
                  <c:v>0</c:v>
                </c:pt>
                <c:pt idx="1">
                  <c:v>1.7352192200000001</c:v>
                </c:pt>
                <c:pt idx="2">
                  <c:v>0</c:v>
                </c:pt>
                <c:pt idx="3">
                  <c:v>2.392188226</c:v>
                </c:pt>
                <c:pt idx="4">
                  <c:v>0</c:v>
                </c:pt>
                <c:pt idx="5">
                  <c:v>1.1358159029999999</c:v>
                </c:pt>
                <c:pt idx="6">
                  <c:v>0</c:v>
                </c:pt>
                <c:pt idx="7">
                  <c:v>1.3416496840000001</c:v>
                </c:pt>
                <c:pt idx="8">
                  <c:v>0</c:v>
                </c:pt>
                <c:pt idx="9">
                  <c:v>1.135037947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EB41-4113-9C84-5E7AAE7EAD3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3"/>
        <c:overlap val="100"/>
        <c:axId val="1248446240"/>
        <c:axId val="1248448160"/>
      </c:barChart>
      <c:catAx>
        <c:axId val="12484462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248448160"/>
        <c:crosses val="autoZero"/>
        <c:auto val="1"/>
        <c:lblAlgn val="ctr"/>
        <c:lblOffset val="0"/>
        <c:tickLblSkip val="1"/>
        <c:noMultiLvlLbl val="0"/>
      </c:catAx>
      <c:valAx>
        <c:axId val="1248448160"/>
        <c:scaling>
          <c:orientation val="minMax"/>
        </c:scaling>
        <c:delete val="0"/>
        <c:axPos val="l"/>
        <c:majorGridlines>
          <c:spPr>
            <a:ln w="6350" cap="flat" cmpd="sng" algn="ctr">
              <a:solidFill>
                <a:schemeClr val="bg1">
                  <a:lumMod val="85000"/>
                </a:schemeClr>
              </a:solidFill>
              <a:round/>
            </a:ln>
            <a:effectLst/>
          </c:spPr>
        </c:majorGridlines>
        <c:minorGridlines>
          <c:spPr>
            <a:ln w="6350" cap="flat" cmpd="sng" algn="ctr">
              <a:solidFill>
                <a:schemeClr val="bg1">
                  <a:lumMod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US"/>
                  <a:t>L1D/L2 MPKI</a:t>
                </a:r>
              </a:p>
            </c:rich>
          </c:tx>
          <c:layout>
            <c:manualLayout>
              <c:xMode val="edge"/>
              <c:yMode val="edge"/>
              <c:x val="9.1893906477642454E-3"/>
              <c:y val="0.1755332580386160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248446240"/>
        <c:crosses val="autoZero"/>
        <c:crossBetween val="between"/>
      </c:valAx>
      <c:spPr>
        <a:noFill/>
        <a:ln w="6350">
          <a:solidFill>
            <a:schemeClr val="tx1"/>
          </a:solidFill>
        </a:ln>
        <a:effectLst/>
      </c:spPr>
    </c:plotArea>
    <c:legend>
      <c:legendPos val="b"/>
      <c:layout>
        <c:manualLayout>
          <c:xMode val="edge"/>
          <c:yMode val="edge"/>
          <c:x val="0.53294782800859319"/>
          <c:y val="3.8946681786358073E-2"/>
          <c:w val="0.35721328919716722"/>
          <c:h val="0.16722490028161408"/>
        </c:manualLayout>
      </c:layout>
      <c:overlay val="0"/>
      <c:spPr>
        <a:solidFill>
          <a:schemeClr val="bg1"/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ysClr val="windowText" lastClr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1200">
          <a:solidFill>
            <a:sysClr val="windowText" lastClr="000000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3566841220627321"/>
          <c:y val="2.706151411919178E-2"/>
          <c:w val="0.8527957079386369"/>
          <c:h val="0.84330610986707355"/>
        </c:manualLayout>
      </c:layout>
      <c:barChart>
        <c:barDir val="col"/>
        <c:grouping val="clustered"/>
        <c:varyColors val="0"/>
        <c:ser>
          <c:idx val="2"/>
          <c:order val="0"/>
          <c:tx>
            <c:strRef>
              <c:f>'Speedup overview'!$A$7</c:f>
              <c:strCache>
                <c:ptCount val="1"/>
                <c:pt idx="0">
                  <c:v>Non-secure cache system</c:v>
                </c:pt>
              </c:strCache>
            </c:strRef>
          </c:tx>
          <c:spPr>
            <a:solidFill>
              <a:srgbClr val="FF5D5D"/>
            </a:solidFill>
            <a:ln w="9525">
              <a:solidFill>
                <a:schemeClr val="tx1"/>
              </a:solidFill>
            </a:ln>
          </c:spPr>
          <c:invertIfNegative val="0"/>
          <c:dLbls>
            <c:delete val="1"/>
          </c:dLbls>
          <c:cat>
            <c:strRef>
              <c:f>'Speedup overview'!$B$2:$F$2</c:f>
              <c:strCache>
                <c:ptCount val="5"/>
                <c:pt idx="0">
                  <c:v>IP-Stride</c:v>
                </c:pt>
                <c:pt idx="1">
                  <c:v>IPCP</c:v>
                </c:pt>
                <c:pt idx="2">
                  <c:v>Bingo</c:v>
                </c:pt>
                <c:pt idx="3">
                  <c:v>SPP+PPF</c:v>
                </c:pt>
                <c:pt idx="4">
                  <c:v>Berti</c:v>
                </c:pt>
              </c:strCache>
            </c:strRef>
          </c:cat>
          <c:val>
            <c:numRef>
              <c:f>'Speedup overview'!$B$7:$F$7</c:f>
              <c:numCache>
                <c:formatCode>General</c:formatCode>
                <c:ptCount val="5"/>
                <c:pt idx="0">
                  <c:v>1.2471259299999999</c:v>
                </c:pt>
                <c:pt idx="1">
                  <c:v>1.2723389919999999</c:v>
                </c:pt>
                <c:pt idx="2">
                  <c:v>1.2935954970000001</c:v>
                </c:pt>
                <c:pt idx="3">
                  <c:v>1.2937226550000001</c:v>
                </c:pt>
                <c:pt idx="4">
                  <c:v>1.311331655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447-4100-9BD5-D141BA389590}"/>
            </c:ext>
          </c:extLst>
        </c:ser>
        <c:ser>
          <c:idx val="0"/>
          <c:order val="2"/>
          <c:tx>
            <c:strRef>
              <c:f>'Speedup overview'!$A$5</c:f>
              <c:strCache>
                <c:ptCount val="1"/>
                <c:pt idx="0">
                  <c:v>Secure system</c:v>
                </c:pt>
              </c:strCache>
            </c:strRef>
          </c:tx>
          <c:spPr>
            <a:solidFill>
              <a:srgbClr val="59CE8F"/>
            </a:solidFill>
            <a:ln w="9525">
              <a:solidFill>
                <a:schemeClr val="tx1"/>
              </a:solidFill>
            </a:ln>
          </c:spPr>
          <c:invertIfNegative val="0"/>
          <c:dLbls>
            <c:delete val="1"/>
          </c:dLbls>
          <c:cat>
            <c:strRef>
              <c:f>'Speedup overview'!$B$2:$F$2</c:f>
              <c:strCache>
                <c:ptCount val="5"/>
                <c:pt idx="0">
                  <c:v>IP-Stride</c:v>
                </c:pt>
                <c:pt idx="1">
                  <c:v>IPCP</c:v>
                </c:pt>
                <c:pt idx="2">
                  <c:v>Bingo</c:v>
                </c:pt>
                <c:pt idx="3">
                  <c:v>SPP+PPF</c:v>
                </c:pt>
                <c:pt idx="4">
                  <c:v>Berti</c:v>
                </c:pt>
              </c:strCache>
            </c:strRef>
          </c:cat>
          <c:val>
            <c:numRef>
              <c:f>'Speedup overview'!$B$5:$F$5</c:f>
              <c:numCache>
                <c:formatCode>General</c:formatCode>
                <c:ptCount val="5"/>
                <c:pt idx="0">
                  <c:v>1.1559148079999999</c:v>
                </c:pt>
                <c:pt idx="1">
                  <c:v>1.149837612</c:v>
                </c:pt>
                <c:pt idx="2">
                  <c:v>1.1882703109999999</c:v>
                </c:pt>
                <c:pt idx="3">
                  <c:v>1.176265889</c:v>
                </c:pt>
                <c:pt idx="4">
                  <c:v>1.207354821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447-4100-9BD5-D141BA389590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axId val="2085821839"/>
        <c:axId val="2085833839"/>
        <c:extLst>
          <c:ext xmlns:c15="http://schemas.microsoft.com/office/drawing/2012/chart" uri="{02D57815-91ED-43cb-92C2-25804820EDAC}">
            <c15:filteredBarSeries>
              <c15:ser>
                <c:idx val="4"/>
                <c:order val="1"/>
                <c:tx>
                  <c:strRef>
                    <c:extLst>
                      <c:ext uri="{02D57815-91ED-43cb-92C2-25804820EDAC}">
                        <c15:formulaRef>
                          <c15:sqref>'Speedup overview'!$A$4</c15:sqref>
                        </c15:formulaRef>
                      </c:ext>
                    </c:extLst>
                    <c:strCache>
                      <c:ptCount val="1"/>
                      <c:pt idx="0">
                        <c:v>On-access + Filter (Secure cache system)</c:v>
                      </c:pt>
                    </c:strCache>
                  </c:strRef>
                </c:tx>
                <c:spPr>
                  <a:pattFill prst="dashHorz">
                    <a:fgClr>
                      <a:schemeClr val="bg1">
                        <a:lumMod val="50000"/>
                      </a:schemeClr>
                    </a:fgClr>
                    <a:bgClr>
                      <a:schemeClr val="bg1">
                        <a:lumMod val="85000"/>
                      </a:schemeClr>
                    </a:bgClr>
                  </a:pattFill>
                  <a:ln>
                    <a:solidFill>
                      <a:schemeClr val="tx1"/>
                    </a:solidFill>
                  </a:ln>
                  <a:effectLst/>
                </c:spPr>
                <c:invertIfNegative val="0"/>
                <c:dLbls>
                  <c:delete val="1"/>
                </c:dLbls>
                <c:cat>
                  <c:strRef>
                    <c:extLst>
                      <c:ext uri="{02D57815-91ED-43cb-92C2-25804820EDAC}">
                        <c15:formulaRef>
                          <c15:sqref>'Speedup overview'!$B$2:$F$2</c15:sqref>
                        </c15:formulaRef>
                      </c:ext>
                    </c:extLst>
                    <c:strCache>
                      <c:ptCount val="5"/>
                      <c:pt idx="0">
                        <c:v>IP-Stride</c:v>
                      </c:pt>
                      <c:pt idx="1">
                        <c:v>IPCP</c:v>
                      </c:pt>
                      <c:pt idx="2">
                        <c:v>Bingo</c:v>
                      </c:pt>
                      <c:pt idx="3">
                        <c:v>SPP+PPF</c:v>
                      </c:pt>
                      <c:pt idx="4">
                        <c:v>Berti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'Speedup overview'!$B$4:$F$4</c15:sqref>
                        </c15:formulaRef>
                      </c:ext>
                    </c:extLst>
                    <c:numCache>
                      <c:formatCode>General</c:formatCode>
                      <c:ptCount val="5"/>
                      <c:pt idx="0">
                        <c:v>1.2214217380000001</c:v>
                      </c:pt>
                      <c:pt idx="1">
                        <c:v>1.2285467809999999</c:v>
                      </c:pt>
                      <c:pt idx="2">
                        <c:v>1.265176582</c:v>
                      </c:pt>
                      <c:pt idx="3">
                        <c:v>1.2792746690000001</c:v>
                      </c:pt>
                      <c:pt idx="4">
                        <c:v>1.291562651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2-6447-4100-9BD5-D141BA389590}"/>
                  </c:ext>
                </c:extLst>
              </c15:ser>
            </c15:filteredBarSeries>
            <c15:filteredBarSeries>
              <c15:ser>
                <c:idx val="1"/>
                <c:order val="3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'Speedup overview'!$A$6</c15:sqref>
                        </c15:formulaRef>
                      </c:ext>
                    </c:extLst>
                    <c:strCache>
                      <c:ptCount val="1"/>
                      <c:pt idx="0">
                        <c:v>On-commit + Filter(Secure cache system)</c:v>
                      </c:pt>
                    </c:strCache>
                  </c:strRef>
                </c:tx>
                <c:spPr>
                  <a:pattFill prst="pct5">
                    <a:fgClr>
                      <a:schemeClr val="tx1">
                        <a:lumMod val="85000"/>
                        <a:lumOff val="15000"/>
                      </a:schemeClr>
                    </a:fgClr>
                    <a:bgClr>
                      <a:schemeClr val="bg1">
                        <a:lumMod val="75000"/>
                      </a:schemeClr>
                    </a:bgClr>
                  </a:pattFill>
                  <a:ln>
                    <a:solidFill>
                      <a:schemeClr val="tx1"/>
                    </a:solidFill>
                  </a:ln>
                </c:spPr>
                <c:invertIfNegative val="0"/>
                <c:dLbls>
                  <c:delete val="1"/>
                </c:dLbls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'Speedup overview'!$B$2:$F$2</c15:sqref>
                        </c15:formulaRef>
                      </c:ext>
                    </c:extLst>
                    <c:strCache>
                      <c:ptCount val="5"/>
                      <c:pt idx="0">
                        <c:v>IP-Stride</c:v>
                      </c:pt>
                      <c:pt idx="1">
                        <c:v>IPCP</c:v>
                      </c:pt>
                      <c:pt idx="2">
                        <c:v>Bingo</c:v>
                      </c:pt>
                      <c:pt idx="3">
                        <c:v>SPP+PPF</c:v>
                      </c:pt>
                      <c:pt idx="4">
                        <c:v>Berti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'Speedup overview'!$B$6:$F$6</c15:sqref>
                        </c15:formulaRef>
                      </c:ext>
                    </c:extLst>
                    <c:numCache>
                      <c:formatCode>General</c:formatCode>
                      <c:ptCount val="5"/>
                      <c:pt idx="0">
                        <c:v>1.1827091240000001</c:v>
                      </c:pt>
                      <c:pt idx="1">
                        <c:v>1.1839323690000001</c:v>
                      </c:pt>
                      <c:pt idx="2">
                        <c:v>1.232316905</c:v>
                      </c:pt>
                      <c:pt idx="3">
                        <c:v>1.2161034129999999</c:v>
                      </c:pt>
                      <c:pt idx="4">
                        <c:v>1.2304462839999999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3-6447-4100-9BD5-D141BA389590}"/>
                  </c:ext>
                </c:extLst>
              </c15:ser>
            </c15:filteredBarSeries>
          </c:ext>
        </c:extLst>
      </c:barChart>
      <c:catAx>
        <c:axId val="208582183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0" vert="horz"/>
          <a:lstStyle/>
          <a:p>
            <a:pPr>
              <a:defRPr/>
            </a:pPr>
            <a:endParaRPr lang="en-US"/>
          </a:p>
        </c:txPr>
        <c:crossAx val="2085833839"/>
        <c:crosses val="autoZero"/>
        <c:auto val="1"/>
        <c:lblAlgn val="ctr"/>
        <c:lblOffset val="0"/>
        <c:tickLblSkip val="1"/>
        <c:noMultiLvlLbl val="0"/>
      </c:catAx>
      <c:valAx>
        <c:axId val="2085833839"/>
        <c:scaling>
          <c:orientation val="minMax"/>
          <c:max val="1.5"/>
          <c:min val="0.9"/>
        </c:scaling>
        <c:delete val="0"/>
        <c:axPos val="l"/>
        <c:majorGridlines>
          <c:spPr>
            <a:ln w="6350" cap="flat" cmpd="sng" algn="ctr">
              <a:solidFill>
                <a:schemeClr val="bg1">
                  <a:lumMod val="85000"/>
                </a:schemeClr>
              </a:solidFill>
              <a:round/>
            </a:ln>
            <a:effectLst/>
          </c:spPr>
        </c:majorGridlines>
        <c:minorGridlines>
          <c:spPr>
            <a:ln w="6350" cap="flat" cmpd="sng" algn="ctr">
              <a:solidFill>
                <a:schemeClr val="bg1">
                  <a:lumMod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-5400000" vert="horz"/>
              <a:lstStyle/>
              <a:p>
                <a:pPr>
                  <a:defRPr b="0"/>
                </a:pPr>
                <a:r>
                  <a:rPr lang="en-IN" b="0"/>
                  <a:t>Speedup </a:t>
                </a:r>
              </a:p>
            </c:rich>
          </c:tx>
          <c:layout>
            <c:manualLayout>
              <c:xMode val="edge"/>
              <c:yMode val="edge"/>
              <c:x val="9.4531862610281858E-4"/>
              <c:y val="0.34001558429993101"/>
            </c:manualLayout>
          </c:layout>
          <c:overlay val="0"/>
          <c:spPr>
            <a:noFill/>
            <a:ln>
              <a:noFill/>
            </a:ln>
            <a:effectLst/>
          </c:spPr>
        </c:title>
        <c:numFmt formatCode="0.0" sourceLinked="0"/>
        <c:majorTickMark val="out"/>
        <c:minorTickMark val="none"/>
        <c:tickLblPos val="nextTo"/>
        <c:spPr>
          <a:noFill/>
          <a:ln w="9525">
            <a:solidFill>
              <a:schemeClr val="tx1"/>
            </a:solidFill>
          </a:ln>
          <a:effectLst/>
        </c:spPr>
        <c:txPr>
          <a:bodyPr rot="-60000000" vert="horz"/>
          <a:lstStyle/>
          <a:p>
            <a:pPr>
              <a:defRPr/>
            </a:pPr>
            <a:endParaRPr lang="en-US"/>
          </a:p>
        </c:txPr>
        <c:crossAx val="2085821839"/>
        <c:crosses val="autoZero"/>
        <c:crossBetween val="between"/>
        <c:majorUnit val="0.1"/>
      </c:valAx>
      <c:spPr>
        <a:noFill/>
        <a:ln w="9525">
          <a:solidFill>
            <a:schemeClr val="tx1"/>
          </a:solidFill>
        </a:ln>
        <a:effectLst/>
      </c:spPr>
    </c:plotArea>
    <c:legend>
      <c:legendPos val="t"/>
      <c:layout>
        <c:manualLayout>
          <c:xMode val="edge"/>
          <c:yMode val="edge"/>
          <c:x val="0.15891526865689945"/>
          <c:y val="0.12725055231747132"/>
          <c:w val="0.45217839649394176"/>
          <c:h val="0.16382075507264951"/>
        </c:manualLayout>
      </c:layout>
      <c:overlay val="0"/>
      <c:spPr>
        <a:solidFill>
          <a:schemeClr val="bg1"/>
        </a:solidFill>
        <a:ln>
          <a:noFill/>
        </a:ln>
        <a:effectLst/>
      </c:spPr>
      <c:txPr>
        <a:bodyPr rot="0" vert="horz"/>
        <a:lstStyle/>
        <a:p>
          <a:pPr>
            <a:defRPr lang="en-US"/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1600">
          <a:solidFill>
            <a:sysClr val="windowText" lastClr="000000"/>
          </a:solidFill>
          <a:latin typeface="Helvetica Neue" panose="020B0604020202020204" charset="0"/>
          <a:cs typeface="Arial" panose="020B0604020202020204" pitchFamily="34" charset="0"/>
        </a:defRPr>
      </a:pPr>
      <a:endParaRPr lang="en-US"/>
    </a:p>
  </c:txPr>
  <c:externalData r:id="rId1">
    <c:autoUpdate val="0"/>
  </c:externalData>
  <c:userShapes r:id="rId2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290532039644851"/>
          <c:y val="3.6463458741952115E-2"/>
          <c:w val="0.85754469276607959"/>
          <c:h val="0.56685893725591951"/>
        </c:manualLayout>
      </c:layout>
      <c:barChart>
        <c:barDir val="col"/>
        <c:grouping val="stacked"/>
        <c:varyColors val="0"/>
        <c:ser>
          <c:idx val="2"/>
          <c:order val="0"/>
          <c:tx>
            <c:strRef>
              <c:f>'L1D Traffic(sped+gap) (2)'!$A$5</c:f>
              <c:strCache>
                <c:ptCount val="1"/>
                <c:pt idx="0">
                  <c:v>Load</c:v>
                </c:pt>
              </c:strCache>
            </c:strRef>
          </c:tx>
          <c:spPr>
            <a:pattFill prst="ltVert">
              <a:fgClr>
                <a:schemeClr val="tx1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pattFill prst="ltVert">
                <a:fgClr>
                  <a:srgbClr val="FF1E00"/>
                </a:fgClr>
                <a:bgClr>
                  <a:schemeClr val="bg1"/>
                </a:bgClr>
              </a:pattFill>
              <a:ln w="9525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1F4F-447D-A5E4-6E5640FCA557}"/>
              </c:ext>
            </c:extLst>
          </c:dPt>
          <c:dPt>
            <c:idx val="2"/>
            <c:invertIfNegative val="0"/>
            <c:bubble3D val="0"/>
            <c:spPr>
              <a:pattFill prst="ltVert">
                <a:fgClr>
                  <a:srgbClr val="FF1E00"/>
                </a:fgClr>
                <a:bgClr>
                  <a:schemeClr val="bg1"/>
                </a:bgClr>
              </a:pattFill>
              <a:ln w="9525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1F4F-447D-A5E4-6E5640FCA557}"/>
              </c:ext>
            </c:extLst>
          </c:dPt>
          <c:dPt>
            <c:idx val="4"/>
            <c:invertIfNegative val="0"/>
            <c:bubble3D val="0"/>
            <c:spPr>
              <a:pattFill prst="ltVert">
                <a:fgClr>
                  <a:srgbClr val="FF1E00"/>
                </a:fgClr>
                <a:bgClr>
                  <a:schemeClr val="bg1"/>
                </a:bgClr>
              </a:pattFill>
              <a:ln w="9525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1F4F-447D-A5E4-6E5640FCA557}"/>
              </c:ext>
            </c:extLst>
          </c:dPt>
          <c:dPt>
            <c:idx val="6"/>
            <c:invertIfNegative val="0"/>
            <c:bubble3D val="0"/>
            <c:spPr>
              <a:pattFill prst="ltVert">
                <a:fgClr>
                  <a:srgbClr val="FF1E00"/>
                </a:fgClr>
                <a:bgClr>
                  <a:schemeClr val="bg1"/>
                </a:bgClr>
              </a:pattFill>
              <a:ln w="9525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6-1F4F-447D-A5E4-6E5640FCA557}"/>
              </c:ext>
            </c:extLst>
          </c:dPt>
          <c:dPt>
            <c:idx val="8"/>
            <c:invertIfNegative val="0"/>
            <c:bubble3D val="0"/>
            <c:spPr>
              <a:pattFill prst="ltVert">
                <a:fgClr>
                  <a:srgbClr val="FF1E00"/>
                </a:fgClr>
                <a:bgClr>
                  <a:schemeClr val="bg1"/>
                </a:bgClr>
              </a:pattFill>
              <a:ln w="9525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1F4F-447D-A5E4-6E5640FCA557}"/>
              </c:ext>
            </c:extLst>
          </c:dPt>
          <c:dPt>
            <c:idx val="10"/>
            <c:invertIfNegative val="0"/>
            <c:bubble3D val="0"/>
            <c:spPr>
              <a:pattFill prst="ltVert">
                <a:fgClr>
                  <a:srgbClr val="FF1E00"/>
                </a:fgClr>
                <a:bgClr>
                  <a:schemeClr val="bg1"/>
                </a:bgClr>
              </a:pattFill>
              <a:ln w="9525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8-1F4F-447D-A5E4-6E5640FCA557}"/>
              </c:ext>
            </c:extLst>
          </c:dPt>
          <c:cat>
            <c:multiLvlStrRef>
              <c:f>'L1D Traffic(sped+gap) (2)'!$B$1:$M$2</c:f>
              <c:multiLvlStrCache>
                <c:ptCount val="12"/>
                <c:lvl>
                  <c:pt idx="0">
                    <c:v>Non-Secure</c:v>
                  </c:pt>
                  <c:pt idx="2">
                    <c:v>Non-Secure</c:v>
                  </c:pt>
                  <c:pt idx="4">
                    <c:v>Non-Secure</c:v>
                  </c:pt>
                  <c:pt idx="6">
                    <c:v>Non-Secure</c:v>
                  </c:pt>
                  <c:pt idx="8">
                    <c:v>Non-Secure</c:v>
                  </c:pt>
                  <c:pt idx="10">
                    <c:v>Non-Secure</c:v>
                  </c:pt>
                  <c:pt idx="11">
                    <c:v>  </c:v>
                  </c:pt>
                </c:lvl>
                <c:lvl>
                  <c:pt idx="0">
                    <c:v>No Pref</c:v>
                  </c:pt>
                  <c:pt idx="2">
                    <c:v>IP-Stride</c:v>
                  </c:pt>
                  <c:pt idx="4">
                    <c:v>IPCP</c:v>
                  </c:pt>
                  <c:pt idx="6">
                    <c:v>Bingo</c:v>
                  </c:pt>
                  <c:pt idx="8">
                    <c:v>SPP+PPF</c:v>
                  </c:pt>
                  <c:pt idx="10">
                    <c:v>Berti</c:v>
                  </c:pt>
                </c:lvl>
              </c:multiLvlStrCache>
            </c:multiLvlStrRef>
          </c:cat>
          <c:val>
            <c:numRef>
              <c:f>'L1D Traffic(sped+gap) (2)'!$B$5:$M$5</c:f>
              <c:numCache>
                <c:formatCode>General</c:formatCode>
                <c:ptCount val="12"/>
                <c:pt idx="0">
                  <c:v>199.47939959999999</c:v>
                </c:pt>
                <c:pt idx="2">
                  <c:v>215.24534249999999</c:v>
                </c:pt>
                <c:pt idx="4">
                  <c:v>216.7885388</c:v>
                </c:pt>
                <c:pt idx="6">
                  <c:v>214.80232789999999</c:v>
                </c:pt>
                <c:pt idx="8">
                  <c:v>215.7844092</c:v>
                </c:pt>
                <c:pt idx="10">
                  <c:v>217.92434779999999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F4F-447D-A5E4-6E5640FCA557}"/>
            </c:ext>
          </c:extLst>
        </c:ser>
        <c:ser>
          <c:idx val="1"/>
          <c:order val="1"/>
          <c:tx>
            <c:strRef>
              <c:f>'L1D Traffic(sped+gap) (2)'!$A$4</c:f>
              <c:strCache>
                <c:ptCount val="1"/>
                <c:pt idx="0">
                  <c:v>Prefetch</c:v>
                </c:pt>
              </c:strCache>
            </c:strRef>
          </c:tx>
          <c:spPr>
            <a:pattFill prst="wdDnDiag">
              <a:fgClr>
                <a:schemeClr val="tx1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</a:ln>
            <a:effectLst/>
          </c:spPr>
          <c:invertIfNegative val="0"/>
          <c:dPt>
            <c:idx val="2"/>
            <c:invertIfNegative val="0"/>
            <c:bubble3D val="0"/>
            <c:spPr>
              <a:pattFill prst="wdDnDiag">
                <a:fgClr>
                  <a:srgbClr val="FF1E00"/>
                </a:fgClr>
                <a:bgClr>
                  <a:schemeClr val="bg1"/>
                </a:bgClr>
              </a:pattFill>
              <a:ln w="9525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1F4F-447D-A5E4-6E5640FCA557}"/>
              </c:ext>
            </c:extLst>
          </c:dPt>
          <c:dPt>
            <c:idx val="4"/>
            <c:invertIfNegative val="0"/>
            <c:bubble3D val="0"/>
            <c:spPr>
              <a:pattFill prst="wdDnDiag">
                <a:fgClr>
                  <a:srgbClr val="FF1E00"/>
                </a:fgClr>
                <a:bgClr>
                  <a:schemeClr val="bg1"/>
                </a:bgClr>
              </a:pattFill>
              <a:ln w="9525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A-1F4F-447D-A5E4-6E5640FCA557}"/>
              </c:ext>
            </c:extLst>
          </c:dPt>
          <c:dPt>
            <c:idx val="10"/>
            <c:invertIfNegative val="0"/>
            <c:bubble3D val="0"/>
            <c:spPr>
              <a:pattFill prst="wdDnDiag">
                <a:fgClr>
                  <a:srgbClr val="FF1E00"/>
                </a:fgClr>
                <a:bgClr>
                  <a:schemeClr val="bg1"/>
                </a:bgClr>
              </a:pattFill>
              <a:ln w="9525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1F4F-447D-A5E4-6E5640FCA557}"/>
              </c:ext>
            </c:extLst>
          </c:dPt>
          <c:cat>
            <c:multiLvlStrRef>
              <c:f>'L1D Traffic(sped+gap) (2)'!$B$1:$M$2</c:f>
              <c:multiLvlStrCache>
                <c:ptCount val="12"/>
                <c:lvl>
                  <c:pt idx="0">
                    <c:v>Non-Secure</c:v>
                  </c:pt>
                  <c:pt idx="2">
                    <c:v>Non-Secure</c:v>
                  </c:pt>
                  <c:pt idx="4">
                    <c:v>Non-Secure</c:v>
                  </c:pt>
                  <c:pt idx="6">
                    <c:v>Non-Secure</c:v>
                  </c:pt>
                  <c:pt idx="8">
                    <c:v>Non-Secure</c:v>
                  </c:pt>
                  <c:pt idx="10">
                    <c:v>Non-Secure</c:v>
                  </c:pt>
                  <c:pt idx="11">
                    <c:v>  </c:v>
                  </c:pt>
                </c:lvl>
                <c:lvl>
                  <c:pt idx="0">
                    <c:v>No Pref</c:v>
                  </c:pt>
                  <c:pt idx="2">
                    <c:v>IP-Stride</c:v>
                  </c:pt>
                  <c:pt idx="4">
                    <c:v>IPCP</c:v>
                  </c:pt>
                  <c:pt idx="6">
                    <c:v>Bingo</c:v>
                  </c:pt>
                  <c:pt idx="8">
                    <c:v>SPP+PPF</c:v>
                  </c:pt>
                  <c:pt idx="10">
                    <c:v>Berti</c:v>
                  </c:pt>
                </c:lvl>
              </c:multiLvlStrCache>
            </c:multiLvlStrRef>
          </c:cat>
          <c:val>
            <c:numRef>
              <c:f>'L1D Traffic(sped+gap) (2)'!$B$4:$M$4</c:f>
              <c:numCache>
                <c:formatCode>General</c:formatCode>
                <c:ptCount val="12"/>
                <c:pt idx="0">
                  <c:v>0</c:v>
                </c:pt>
                <c:pt idx="2">
                  <c:v>34.474964450000002</c:v>
                </c:pt>
                <c:pt idx="4">
                  <c:v>76.178644629999994</c:v>
                </c:pt>
                <c:pt idx="6">
                  <c:v>0</c:v>
                </c:pt>
                <c:pt idx="8">
                  <c:v>0</c:v>
                </c:pt>
                <c:pt idx="10">
                  <c:v>236.91185609999999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F4F-447D-A5E4-6E5640FCA55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3"/>
        <c:overlap val="100"/>
        <c:axId val="1248446240"/>
        <c:axId val="1248448160"/>
        <c:extLst>
          <c:ext xmlns:c15="http://schemas.microsoft.com/office/drawing/2012/chart" uri="{02D57815-91ED-43cb-92C2-25804820EDAC}">
            <c15:filteredBarSeries>
              <c15:ser>
                <c:idx val="0"/>
                <c:order val="2"/>
                <c:tx>
                  <c:strRef>
                    <c:extLst>
                      <c:ext uri="{02D57815-91ED-43cb-92C2-25804820EDAC}">
                        <c15:formulaRef>
                          <c15:sqref>'L1D Traffic(sped+gap) (2)'!$A$3</c15:sqref>
                        </c15:formulaRef>
                      </c:ext>
                    </c:extLst>
                    <c:strCache>
                      <c:ptCount val="1"/>
                      <c:pt idx="0">
                        <c:v>Commit Requests</c:v>
                      </c:pt>
                    </c:strCache>
                  </c:strRef>
                </c:tx>
                <c:spPr>
                  <a:solidFill>
                    <a:schemeClr val="tx1">
                      <a:lumMod val="75000"/>
                      <a:lumOff val="25000"/>
                    </a:schemeClr>
                  </a:solidFill>
                  <a:ln w="6350">
                    <a:solidFill>
                      <a:schemeClr val="tx1"/>
                    </a:solidFill>
                  </a:ln>
                  <a:effectLst/>
                </c:spPr>
                <c:invertIfNegative val="0"/>
                <c:cat>
                  <c:multiLvlStrRef>
                    <c:extLst>
                      <c:ext uri="{02D57815-91ED-43cb-92C2-25804820EDAC}">
                        <c15:formulaRef>
                          <c15:sqref>'L1D Traffic(sped+gap) (2)'!$B$1:$M$2</c15:sqref>
                        </c15:formulaRef>
                      </c:ext>
                    </c:extLst>
                    <c:multiLvlStrCache>
                      <c:ptCount val="12"/>
                      <c:lvl>
                        <c:pt idx="0">
                          <c:v>Non-Secure</c:v>
                        </c:pt>
                        <c:pt idx="2">
                          <c:v>Non-Secure</c:v>
                        </c:pt>
                        <c:pt idx="4">
                          <c:v>Non-Secure</c:v>
                        </c:pt>
                        <c:pt idx="6">
                          <c:v>Non-Secure</c:v>
                        </c:pt>
                        <c:pt idx="8">
                          <c:v>Non-Secure</c:v>
                        </c:pt>
                        <c:pt idx="10">
                          <c:v>Non-Secure</c:v>
                        </c:pt>
                        <c:pt idx="11">
                          <c:v>  </c:v>
                        </c:pt>
                      </c:lvl>
                      <c:lvl>
                        <c:pt idx="0">
                          <c:v>No Pref</c:v>
                        </c:pt>
                        <c:pt idx="2">
                          <c:v>IP-Stride</c:v>
                        </c:pt>
                        <c:pt idx="4">
                          <c:v>IPCP</c:v>
                        </c:pt>
                        <c:pt idx="6">
                          <c:v>Bingo</c:v>
                        </c:pt>
                        <c:pt idx="8">
                          <c:v>SPP+PPF</c:v>
                        </c:pt>
                        <c:pt idx="10">
                          <c:v>Berti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uri="{02D57815-91ED-43cb-92C2-25804820EDAC}">
                        <c15:formulaRef>
                          <c15:sqref>'L1D Traffic(sped+gap) (2)'!$B$3:$M$3</c15:sqref>
                        </c15:formulaRef>
                      </c:ext>
                    </c:extLst>
                    <c:numCache>
                      <c:formatCode>General</c:formatCode>
                      <c:ptCount val="12"/>
                      <c:pt idx="0">
                        <c:v>0</c:v>
                      </c:pt>
                      <c:pt idx="2">
                        <c:v>0</c:v>
                      </c:pt>
                      <c:pt idx="4">
                        <c:v>0</c:v>
                      </c:pt>
                      <c:pt idx="6">
                        <c:v>0</c:v>
                      </c:pt>
                      <c:pt idx="8">
                        <c:v>0</c:v>
                      </c:pt>
                      <c:pt idx="10">
                        <c:v>0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2-1F4F-447D-A5E4-6E5640FCA557}"/>
                  </c:ext>
                </c:extLst>
              </c15:ser>
            </c15:filteredBarSeries>
          </c:ext>
        </c:extLst>
      </c:barChart>
      <c:catAx>
        <c:axId val="12484462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ysClr val="windowText" lastClr="000000"/>
                </a:solidFill>
                <a:latin typeface="Helvetica Neue" panose="020B060402020202020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248448160"/>
        <c:crosses val="autoZero"/>
        <c:auto val="1"/>
        <c:lblAlgn val="ctr"/>
        <c:lblOffset val="0"/>
        <c:tickLblSkip val="1"/>
        <c:noMultiLvlLbl val="0"/>
      </c:catAx>
      <c:valAx>
        <c:axId val="1248448160"/>
        <c:scaling>
          <c:orientation val="minMax"/>
          <c:max val="600"/>
          <c:min val="0"/>
        </c:scaling>
        <c:delete val="0"/>
        <c:axPos val="l"/>
        <c:majorGridlines>
          <c:spPr>
            <a:ln w="6350" cap="flat" cmpd="sng" algn="ctr">
              <a:solidFill>
                <a:schemeClr val="bg1">
                  <a:lumMod val="85000"/>
                </a:schemeClr>
              </a:solidFill>
              <a:round/>
            </a:ln>
            <a:effectLst/>
          </c:spPr>
        </c:majorGridlines>
        <c:minorGridlines>
          <c:spPr>
            <a:ln w="6350" cap="flat" cmpd="sng" algn="ctr">
              <a:solidFill>
                <a:schemeClr val="bg1">
                  <a:lumMod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ysClr val="windowText" lastClr="000000"/>
                    </a:solidFill>
                    <a:latin typeface="Helvetica Neue" panose="020B0604020202020204" charset="0"/>
                    <a:ea typeface="+mn-ea"/>
                    <a:cs typeface="Arial" panose="020B0604020202020204" pitchFamily="34" charset="0"/>
                  </a:defRPr>
                </a:pPr>
                <a:r>
                  <a:rPr lang="en-US"/>
                  <a:t>L1D accesses</a:t>
                </a:r>
              </a:p>
            </c:rich>
          </c:tx>
          <c:layout>
            <c:manualLayout>
              <c:xMode val="edge"/>
              <c:yMode val="edge"/>
              <c:x val="2.1273654986375271E-3"/>
              <c:y val="0.11180853079672705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ysClr val="windowText" lastClr="000000"/>
                  </a:solidFill>
                  <a:latin typeface="Helvetica Neue" panose="020B060402020202020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ysClr val="windowText" lastClr="000000"/>
                </a:solidFill>
                <a:latin typeface="Helvetica Neue" panose="020B060402020202020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248446240"/>
        <c:crosses val="autoZero"/>
        <c:crossBetween val="between"/>
      </c:valAx>
      <c:spPr>
        <a:noFill/>
        <a:ln w="9525">
          <a:solidFill>
            <a:schemeClr val="tx1"/>
          </a:solidFill>
        </a:ln>
        <a:effectLst/>
      </c:spPr>
    </c:plotArea>
    <c:legend>
      <c:legendPos val="b"/>
      <c:layout>
        <c:manualLayout>
          <c:xMode val="edge"/>
          <c:yMode val="edge"/>
          <c:x val="0.29042636315710196"/>
          <c:y val="5.5811669185312301E-2"/>
          <c:w val="0.26931838608241226"/>
          <c:h val="6.9473411094327892E-2"/>
        </c:manualLayout>
      </c:layout>
      <c:overlay val="0"/>
      <c:spPr>
        <a:solidFill>
          <a:schemeClr val="bg1"/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ysClr val="windowText" lastClr="000000"/>
              </a:solidFill>
              <a:latin typeface="Helvetica Neue" panose="020B0604020202020204" charset="0"/>
              <a:ea typeface="+mn-ea"/>
              <a:cs typeface="Arial" panose="020B0604020202020204" pitchFamily="34" charset="0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1400">
          <a:solidFill>
            <a:sysClr val="windowText" lastClr="000000"/>
          </a:solidFill>
          <a:latin typeface="Helvetica Neue" panose="020B060402020202020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290532039644851"/>
          <c:y val="3.6463458741952115E-2"/>
          <c:w val="0.85754469276607959"/>
          <c:h val="0.56685893725591951"/>
        </c:manualLayout>
      </c:layout>
      <c:barChart>
        <c:barDir val="col"/>
        <c:grouping val="stacked"/>
        <c:varyColors val="0"/>
        <c:ser>
          <c:idx val="2"/>
          <c:order val="0"/>
          <c:tx>
            <c:strRef>
              <c:f>'L1D Traffic(sped+gap)'!$A$5</c:f>
              <c:strCache>
                <c:ptCount val="1"/>
                <c:pt idx="0">
                  <c:v>Load</c:v>
                </c:pt>
              </c:strCache>
            </c:strRef>
          </c:tx>
          <c:spPr>
            <a:pattFill prst="ltVert">
              <a:fgClr>
                <a:schemeClr val="tx1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pattFill prst="ltVert">
                <a:fgClr>
                  <a:srgbClr val="FF1E00"/>
                </a:fgClr>
                <a:bgClr>
                  <a:schemeClr val="bg1"/>
                </a:bgClr>
              </a:pattFill>
              <a:ln w="9525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B-9FA2-4517-B981-B6889040AB28}"/>
              </c:ext>
            </c:extLst>
          </c:dPt>
          <c:dPt>
            <c:idx val="1"/>
            <c:invertIfNegative val="0"/>
            <c:bubble3D val="0"/>
            <c:spPr>
              <a:pattFill prst="ltVert">
                <a:fgClr>
                  <a:srgbClr val="59CE8F"/>
                </a:fgClr>
                <a:bgClr>
                  <a:schemeClr val="bg1"/>
                </a:bgClr>
              </a:pattFill>
              <a:ln w="9525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9FA2-4517-B981-B6889040AB28}"/>
              </c:ext>
            </c:extLst>
          </c:dPt>
          <c:dPt>
            <c:idx val="2"/>
            <c:invertIfNegative val="0"/>
            <c:bubble3D val="0"/>
            <c:spPr>
              <a:pattFill prst="ltVert">
                <a:fgClr>
                  <a:srgbClr val="FF1E00"/>
                </a:fgClr>
                <a:bgClr>
                  <a:schemeClr val="bg1"/>
                </a:bgClr>
              </a:pattFill>
              <a:ln w="9525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9-9FA2-4517-B981-B6889040AB28}"/>
              </c:ext>
            </c:extLst>
          </c:dPt>
          <c:dPt>
            <c:idx val="3"/>
            <c:invertIfNegative val="0"/>
            <c:bubble3D val="0"/>
            <c:spPr>
              <a:pattFill prst="ltVert">
                <a:fgClr>
                  <a:srgbClr val="59CE8F"/>
                </a:fgClr>
                <a:bgClr>
                  <a:schemeClr val="bg1"/>
                </a:bgClr>
              </a:pattFill>
              <a:ln w="9525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9FA2-4517-B981-B6889040AB28}"/>
              </c:ext>
            </c:extLst>
          </c:dPt>
          <c:dPt>
            <c:idx val="4"/>
            <c:invertIfNegative val="0"/>
            <c:bubble3D val="0"/>
            <c:spPr>
              <a:pattFill prst="ltVert">
                <a:fgClr>
                  <a:srgbClr val="FF1E00"/>
                </a:fgClr>
                <a:bgClr>
                  <a:schemeClr val="bg1"/>
                </a:bgClr>
              </a:pattFill>
              <a:ln w="9525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7-9FA2-4517-B981-B6889040AB28}"/>
              </c:ext>
            </c:extLst>
          </c:dPt>
          <c:dPt>
            <c:idx val="5"/>
            <c:invertIfNegative val="0"/>
            <c:bubble3D val="0"/>
            <c:spPr>
              <a:pattFill prst="ltVert">
                <a:fgClr>
                  <a:srgbClr val="59CE8F"/>
                </a:fgClr>
                <a:bgClr>
                  <a:schemeClr val="bg1"/>
                </a:bgClr>
              </a:pattFill>
              <a:ln w="9525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4-9FA2-4517-B981-B6889040AB28}"/>
              </c:ext>
            </c:extLst>
          </c:dPt>
          <c:dPt>
            <c:idx val="6"/>
            <c:invertIfNegative val="0"/>
            <c:bubble3D val="0"/>
            <c:spPr>
              <a:pattFill prst="ltVert">
                <a:fgClr>
                  <a:srgbClr val="FF1E00"/>
                </a:fgClr>
                <a:bgClr>
                  <a:schemeClr val="bg1"/>
                </a:bgClr>
              </a:pattFill>
              <a:ln w="9525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3-9FA2-4517-B981-B6889040AB28}"/>
              </c:ext>
            </c:extLst>
          </c:dPt>
          <c:dPt>
            <c:idx val="7"/>
            <c:invertIfNegative val="0"/>
            <c:bubble3D val="0"/>
            <c:spPr>
              <a:pattFill prst="ltVert">
                <a:fgClr>
                  <a:srgbClr val="59CE8F"/>
                </a:fgClr>
                <a:bgClr>
                  <a:schemeClr val="bg1"/>
                </a:bgClr>
              </a:pattFill>
              <a:ln w="9525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1-9FA2-4517-B981-B6889040AB28}"/>
              </c:ext>
            </c:extLst>
          </c:dPt>
          <c:dPt>
            <c:idx val="8"/>
            <c:invertIfNegative val="0"/>
            <c:bubble3D val="0"/>
            <c:spPr>
              <a:pattFill prst="ltVert">
                <a:fgClr>
                  <a:srgbClr val="FF1E00"/>
                </a:fgClr>
                <a:bgClr>
                  <a:schemeClr val="bg1"/>
                </a:bgClr>
              </a:pattFill>
              <a:ln w="9525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0-9FA2-4517-B981-B6889040AB28}"/>
              </c:ext>
            </c:extLst>
          </c:dPt>
          <c:dPt>
            <c:idx val="9"/>
            <c:invertIfNegative val="0"/>
            <c:bubble3D val="0"/>
            <c:spPr>
              <a:pattFill prst="ltVert">
                <a:fgClr>
                  <a:srgbClr val="59CE8F"/>
                </a:fgClr>
                <a:bgClr>
                  <a:schemeClr val="bg1"/>
                </a:bgClr>
              </a:pattFill>
              <a:ln w="9525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E-9FA2-4517-B981-B6889040AB28}"/>
              </c:ext>
            </c:extLst>
          </c:dPt>
          <c:dPt>
            <c:idx val="10"/>
            <c:invertIfNegative val="0"/>
            <c:bubble3D val="0"/>
            <c:spPr>
              <a:pattFill prst="ltVert">
                <a:fgClr>
                  <a:srgbClr val="FF1E00"/>
                </a:fgClr>
                <a:bgClr>
                  <a:schemeClr val="bg1"/>
                </a:bgClr>
              </a:pattFill>
              <a:ln w="9525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C-9FA2-4517-B981-B6889040AB28}"/>
              </c:ext>
            </c:extLst>
          </c:dPt>
          <c:dPt>
            <c:idx val="11"/>
            <c:invertIfNegative val="0"/>
            <c:bubble3D val="0"/>
            <c:spPr>
              <a:pattFill prst="ltVert">
                <a:fgClr>
                  <a:srgbClr val="59CE8F"/>
                </a:fgClr>
                <a:bgClr>
                  <a:schemeClr val="bg1"/>
                </a:bgClr>
              </a:pattFill>
              <a:ln w="9525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9FA2-4517-B981-B6889040AB28}"/>
              </c:ext>
            </c:extLst>
          </c:dPt>
          <c:cat>
            <c:multiLvlStrRef>
              <c:f>'L1D Traffic(sped+gap)'!$B$1:$M$2</c:f>
              <c:multiLvlStrCache>
                <c:ptCount val="12"/>
                <c:lvl>
                  <c:pt idx="0">
                    <c:v>Non-Secure</c:v>
                  </c:pt>
                  <c:pt idx="1">
                    <c:v>Secure</c:v>
                  </c:pt>
                  <c:pt idx="2">
                    <c:v>Non-Secure</c:v>
                  </c:pt>
                  <c:pt idx="3">
                    <c:v>Secure</c:v>
                  </c:pt>
                  <c:pt idx="4">
                    <c:v>Non-Secure</c:v>
                  </c:pt>
                  <c:pt idx="5">
                    <c:v>Secure</c:v>
                  </c:pt>
                  <c:pt idx="6">
                    <c:v>Non-Secure</c:v>
                  </c:pt>
                  <c:pt idx="7">
                    <c:v>Secure</c:v>
                  </c:pt>
                  <c:pt idx="8">
                    <c:v>Non-Secure</c:v>
                  </c:pt>
                  <c:pt idx="9">
                    <c:v>Secure</c:v>
                  </c:pt>
                  <c:pt idx="10">
                    <c:v>Non-Secure</c:v>
                  </c:pt>
                  <c:pt idx="11">
                    <c:v>Secure</c:v>
                  </c:pt>
                </c:lvl>
                <c:lvl>
                  <c:pt idx="0">
                    <c:v>No Pref</c:v>
                  </c:pt>
                  <c:pt idx="2">
                    <c:v>IP-Stride</c:v>
                  </c:pt>
                  <c:pt idx="4">
                    <c:v>IPCP</c:v>
                  </c:pt>
                  <c:pt idx="6">
                    <c:v>Bingo</c:v>
                  </c:pt>
                  <c:pt idx="8">
                    <c:v>SPP+PPF</c:v>
                  </c:pt>
                  <c:pt idx="10">
                    <c:v>Berti</c:v>
                  </c:pt>
                </c:lvl>
              </c:multiLvlStrCache>
            </c:multiLvlStrRef>
          </c:cat>
          <c:val>
            <c:numRef>
              <c:f>'L1D Traffic(sped+gap)'!$B$5:$M$5</c:f>
              <c:numCache>
                <c:formatCode>General</c:formatCode>
                <c:ptCount val="12"/>
                <c:pt idx="0">
                  <c:v>199.47939959999999</c:v>
                </c:pt>
                <c:pt idx="1">
                  <c:v>172.49471869999999</c:v>
                </c:pt>
                <c:pt idx="2">
                  <c:v>215.24534249999999</c:v>
                </c:pt>
                <c:pt idx="3">
                  <c:v>187.7258204</c:v>
                </c:pt>
                <c:pt idx="4">
                  <c:v>216.7885388</c:v>
                </c:pt>
                <c:pt idx="5">
                  <c:v>192.58667360000001</c:v>
                </c:pt>
                <c:pt idx="6">
                  <c:v>214.80232789999999</c:v>
                </c:pt>
                <c:pt idx="7">
                  <c:v>188.64768000000001</c:v>
                </c:pt>
                <c:pt idx="8">
                  <c:v>215.7844092</c:v>
                </c:pt>
                <c:pt idx="9">
                  <c:v>189.2540108</c:v>
                </c:pt>
                <c:pt idx="10">
                  <c:v>217.92434779999999</c:v>
                </c:pt>
                <c:pt idx="11">
                  <c:v>192.7954871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FA2-4517-B981-B6889040AB28}"/>
            </c:ext>
          </c:extLst>
        </c:ser>
        <c:ser>
          <c:idx val="1"/>
          <c:order val="1"/>
          <c:tx>
            <c:strRef>
              <c:f>'L1D Traffic(sped+gap)'!$A$4</c:f>
              <c:strCache>
                <c:ptCount val="1"/>
                <c:pt idx="0">
                  <c:v>Prefetch</c:v>
                </c:pt>
              </c:strCache>
            </c:strRef>
          </c:tx>
          <c:spPr>
            <a:pattFill prst="wdDnDiag">
              <a:fgClr>
                <a:schemeClr val="tx1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</a:ln>
            <a:effectLst/>
          </c:spPr>
          <c:invertIfNegative val="0"/>
          <c:dPt>
            <c:idx val="2"/>
            <c:invertIfNegative val="0"/>
            <c:bubble3D val="0"/>
            <c:spPr>
              <a:pattFill prst="wdDnDiag">
                <a:fgClr>
                  <a:srgbClr val="FF1E00"/>
                </a:fgClr>
                <a:bgClr>
                  <a:schemeClr val="bg1"/>
                </a:bgClr>
              </a:pattFill>
              <a:ln w="9525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A-9FA2-4517-B981-B6889040AB28}"/>
              </c:ext>
            </c:extLst>
          </c:dPt>
          <c:dPt>
            <c:idx val="3"/>
            <c:invertIfNegative val="0"/>
            <c:bubble3D val="0"/>
            <c:spPr>
              <a:pattFill prst="wdDnDiag">
                <a:fgClr>
                  <a:srgbClr val="59CE8F"/>
                </a:fgClr>
                <a:bgClr>
                  <a:schemeClr val="bg1"/>
                </a:bgClr>
              </a:pattFill>
              <a:ln w="9525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8-9FA2-4517-B981-B6889040AB28}"/>
              </c:ext>
            </c:extLst>
          </c:dPt>
          <c:dPt>
            <c:idx val="4"/>
            <c:invertIfNegative val="0"/>
            <c:bubble3D val="0"/>
            <c:spPr>
              <a:pattFill prst="wdDnDiag">
                <a:fgClr>
                  <a:srgbClr val="FF1E00"/>
                </a:fgClr>
                <a:bgClr>
                  <a:schemeClr val="bg1"/>
                </a:bgClr>
              </a:pattFill>
              <a:ln w="9525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8-9FA2-4517-B981-B6889040AB28}"/>
              </c:ext>
            </c:extLst>
          </c:dPt>
          <c:dPt>
            <c:idx val="5"/>
            <c:invertIfNegative val="0"/>
            <c:bubble3D val="0"/>
            <c:spPr>
              <a:pattFill prst="wdDnDiag">
                <a:fgClr>
                  <a:srgbClr val="59CE8F"/>
                </a:fgClr>
                <a:bgClr>
                  <a:schemeClr val="bg1"/>
                </a:bgClr>
              </a:pattFill>
              <a:ln w="9525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5-9FA2-4517-B981-B6889040AB28}"/>
              </c:ext>
            </c:extLst>
          </c:dPt>
          <c:dPt>
            <c:idx val="10"/>
            <c:invertIfNegative val="0"/>
            <c:bubble3D val="0"/>
            <c:spPr>
              <a:pattFill prst="wdDnDiag">
                <a:fgClr>
                  <a:srgbClr val="FF1E00"/>
                </a:fgClr>
                <a:bgClr>
                  <a:schemeClr val="bg1"/>
                </a:bgClr>
              </a:pattFill>
              <a:ln w="9525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9FA2-4517-B981-B6889040AB28}"/>
              </c:ext>
            </c:extLst>
          </c:dPt>
          <c:dPt>
            <c:idx val="11"/>
            <c:invertIfNegative val="0"/>
            <c:bubble3D val="0"/>
            <c:spPr>
              <a:pattFill prst="wdDnDiag">
                <a:fgClr>
                  <a:srgbClr val="59CE8F"/>
                </a:fgClr>
                <a:bgClr>
                  <a:schemeClr val="bg1"/>
                </a:bgClr>
              </a:pattFill>
              <a:ln w="9525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9FA2-4517-B981-B6889040AB28}"/>
              </c:ext>
            </c:extLst>
          </c:dPt>
          <c:cat>
            <c:multiLvlStrRef>
              <c:f>'L1D Traffic(sped+gap)'!$B$1:$M$2</c:f>
              <c:multiLvlStrCache>
                <c:ptCount val="12"/>
                <c:lvl>
                  <c:pt idx="0">
                    <c:v>Non-Secure</c:v>
                  </c:pt>
                  <c:pt idx="1">
                    <c:v>Secure</c:v>
                  </c:pt>
                  <c:pt idx="2">
                    <c:v>Non-Secure</c:v>
                  </c:pt>
                  <c:pt idx="3">
                    <c:v>Secure</c:v>
                  </c:pt>
                  <c:pt idx="4">
                    <c:v>Non-Secure</c:v>
                  </c:pt>
                  <c:pt idx="5">
                    <c:v>Secure</c:v>
                  </c:pt>
                  <c:pt idx="6">
                    <c:v>Non-Secure</c:v>
                  </c:pt>
                  <c:pt idx="7">
                    <c:v>Secure</c:v>
                  </c:pt>
                  <c:pt idx="8">
                    <c:v>Non-Secure</c:v>
                  </c:pt>
                  <c:pt idx="9">
                    <c:v>Secure</c:v>
                  </c:pt>
                  <c:pt idx="10">
                    <c:v>Non-Secure</c:v>
                  </c:pt>
                  <c:pt idx="11">
                    <c:v>Secure</c:v>
                  </c:pt>
                </c:lvl>
                <c:lvl>
                  <c:pt idx="0">
                    <c:v>No Pref</c:v>
                  </c:pt>
                  <c:pt idx="2">
                    <c:v>IP-Stride</c:v>
                  </c:pt>
                  <c:pt idx="4">
                    <c:v>IPCP</c:v>
                  </c:pt>
                  <c:pt idx="6">
                    <c:v>Bingo</c:v>
                  </c:pt>
                  <c:pt idx="8">
                    <c:v>SPP+PPF</c:v>
                  </c:pt>
                  <c:pt idx="10">
                    <c:v>Berti</c:v>
                  </c:pt>
                </c:lvl>
              </c:multiLvlStrCache>
            </c:multiLvlStrRef>
          </c:cat>
          <c:val>
            <c:numRef>
              <c:f>'L1D Traffic(sped+gap)'!$B$4:$M$4</c:f>
              <c:numCache>
                <c:formatCode>General</c:formatCode>
                <c:ptCount val="12"/>
                <c:pt idx="0">
                  <c:v>0</c:v>
                </c:pt>
                <c:pt idx="1">
                  <c:v>0</c:v>
                </c:pt>
                <c:pt idx="2">
                  <c:v>34.474964450000002</c:v>
                </c:pt>
                <c:pt idx="3">
                  <c:v>31.36564314</c:v>
                </c:pt>
                <c:pt idx="4">
                  <c:v>76.178644629999994</c:v>
                </c:pt>
                <c:pt idx="5">
                  <c:v>73.430209820000002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236.91185609999999</c:v>
                </c:pt>
                <c:pt idx="11">
                  <c:v>164.74446159999999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FA2-4517-B981-B6889040AB28}"/>
            </c:ext>
          </c:extLst>
        </c:ser>
        <c:ser>
          <c:idx val="0"/>
          <c:order val="2"/>
          <c:tx>
            <c:strRef>
              <c:f>'L1D Traffic(sped+gap)'!$A$3</c:f>
              <c:strCache>
                <c:ptCount val="1"/>
                <c:pt idx="0">
                  <c:v>Commit Requests</c:v>
                </c:pt>
              </c:strCache>
            </c:strRef>
          </c:tx>
          <c:spPr>
            <a:pattFill prst="smCheck">
              <a:fgClr>
                <a:schemeClr val="tx1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</a:ln>
            <a:effectLst/>
          </c:spPr>
          <c:invertIfNegative val="0"/>
          <c:dPt>
            <c:idx val="1"/>
            <c:invertIfNegative val="0"/>
            <c:bubble3D val="0"/>
            <c:spPr>
              <a:pattFill prst="smCheck">
                <a:fgClr>
                  <a:srgbClr val="59CE8F"/>
                </a:fgClr>
                <a:bgClr>
                  <a:schemeClr val="bg1"/>
                </a:bgClr>
              </a:pattFill>
              <a:ln w="9525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6-9FA2-4517-B981-B6889040AB28}"/>
              </c:ext>
            </c:extLst>
          </c:dPt>
          <c:dPt>
            <c:idx val="3"/>
            <c:invertIfNegative val="0"/>
            <c:bubble3D val="0"/>
            <c:spPr>
              <a:pattFill prst="smCheck">
                <a:fgClr>
                  <a:srgbClr val="59CE8F"/>
                </a:fgClr>
                <a:bgClr>
                  <a:schemeClr val="bg1"/>
                </a:bgClr>
              </a:pattFill>
              <a:ln w="9525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9FA2-4517-B981-B6889040AB28}"/>
              </c:ext>
            </c:extLst>
          </c:dPt>
          <c:dPt>
            <c:idx val="5"/>
            <c:invertIfNegative val="0"/>
            <c:bubble3D val="0"/>
            <c:spPr>
              <a:pattFill prst="smCheck">
                <a:fgClr>
                  <a:srgbClr val="59CE8F"/>
                </a:fgClr>
                <a:bgClr>
                  <a:schemeClr val="bg1"/>
                </a:bgClr>
              </a:pattFill>
              <a:ln w="9525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6-9FA2-4517-B981-B6889040AB28}"/>
              </c:ext>
            </c:extLst>
          </c:dPt>
          <c:dPt>
            <c:idx val="7"/>
            <c:invertIfNegative val="0"/>
            <c:bubble3D val="0"/>
            <c:spPr>
              <a:pattFill prst="smCheck">
                <a:fgClr>
                  <a:srgbClr val="59CE8F"/>
                </a:fgClr>
                <a:bgClr>
                  <a:schemeClr val="bg1"/>
                </a:bgClr>
              </a:pattFill>
              <a:ln w="9525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2-9FA2-4517-B981-B6889040AB28}"/>
              </c:ext>
            </c:extLst>
          </c:dPt>
          <c:dPt>
            <c:idx val="9"/>
            <c:invertIfNegative val="0"/>
            <c:bubble3D val="0"/>
            <c:spPr>
              <a:pattFill prst="smCheck">
                <a:fgClr>
                  <a:srgbClr val="59CE8F"/>
                </a:fgClr>
                <a:bgClr>
                  <a:schemeClr val="bg1"/>
                </a:bgClr>
              </a:pattFill>
              <a:ln w="9525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9FA2-4517-B981-B6889040AB28}"/>
              </c:ext>
            </c:extLst>
          </c:dPt>
          <c:dPt>
            <c:idx val="11"/>
            <c:invertIfNegative val="0"/>
            <c:bubble3D val="0"/>
            <c:spPr>
              <a:pattFill prst="smCheck">
                <a:fgClr>
                  <a:srgbClr val="59CE8F"/>
                </a:fgClr>
                <a:bgClr>
                  <a:schemeClr val="bg1"/>
                </a:bgClr>
              </a:pattFill>
              <a:ln w="9525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A-9FA2-4517-B981-B6889040AB28}"/>
              </c:ext>
            </c:extLst>
          </c:dPt>
          <c:cat>
            <c:multiLvlStrRef>
              <c:f>'L1D Traffic(sped+gap)'!$B$1:$M$2</c:f>
              <c:multiLvlStrCache>
                <c:ptCount val="12"/>
                <c:lvl>
                  <c:pt idx="0">
                    <c:v>Non-Secure</c:v>
                  </c:pt>
                  <c:pt idx="1">
                    <c:v>Secure</c:v>
                  </c:pt>
                  <c:pt idx="2">
                    <c:v>Non-Secure</c:v>
                  </c:pt>
                  <c:pt idx="3">
                    <c:v>Secure</c:v>
                  </c:pt>
                  <c:pt idx="4">
                    <c:v>Non-Secure</c:v>
                  </c:pt>
                  <c:pt idx="5">
                    <c:v>Secure</c:v>
                  </c:pt>
                  <c:pt idx="6">
                    <c:v>Non-Secure</c:v>
                  </c:pt>
                  <c:pt idx="7">
                    <c:v>Secure</c:v>
                  </c:pt>
                  <c:pt idx="8">
                    <c:v>Non-Secure</c:v>
                  </c:pt>
                  <c:pt idx="9">
                    <c:v>Secure</c:v>
                  </c:pt>
                  <c:pt idx="10">
                    <c:v>Non-Secure</c:v>
                  </c:pt>
                  <c:pt idx="11">
                    <c:v>Secure</c:v>
                  </c:pt>
                </c:lvl>
                <c:lvl>
                  <c:pt idx="0">
                    <c:v>No Pref</c:v>
                  </c:pt>
                  <c:pt idx="2">
                    <c:v>IP-Stride</c:v>
                  </c:pt>
                  <c:pt idx="4">
                    <c:v>IPCP</c:v>
                  </c:pt>
                  <c:pt idx="6">
                    <c:v>Bingo</c:v>
                  </c:pt>
                  <c:pt idx="8">
                    <c:v>SPP+PPF</c:v>
                  </c:pt>
                  <c:pt idx="10">
                    <c:v>Berti</c:v>
                  </c:pt>
                </c:lvl>
              </c:multiLvlStrCache>
            </c:multiLvlStrRef>
          </c:cat>
          <c:val>
            <c:numRef>
              <c:f>'L1D Traffic(sped+gap)'!$B$3:$M$3</c:f>
              <c:numCache>
                <c:formatCode>General</c:formatCode>
                <c:ptCount val="12"/>
                <c:pt idx="0">
                  <c:v>0</c:v>
                </c:pt>
                <c:pt idx="1">
                  <c:v>202.51481200000001</c:v>
                </c:pt>
                <c:pt idx="2">
                  <c:v>0</c:v>
                </c:pt>
                <c:pt idx="3">
                  <c:v>207.961983</c:v>
                </c:pt>
                <c:pt idx="4">
                  <c:v>0</c:v>
                </c:pt>
                <c:pt idx="5">
                  <c:v>211.08942099999999</c:v>
                </c:pt>
                <c:pt idx="6">
                  <c:v>0</c:v>
                </c:pt>
                <c:pt idx="7">
                  <c:v>211.08942099999999</c:v>
                </c:pt>
                <c:pt idx="8">
                  <c:v>0</c:v>
                </c:pt>
                <c:pt idx="9">
                  <c:v>211.10266369999999</c:v>
                </c:pt>
                <c:pt idx="10">
                  <c:v>0</c:v>
                </c:pt>
                <c:pt idx="11">
                  <c:v>210.21422770000001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FA2-4517-B981-B6889040AB2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3"/>
        <c:overlap val="100"/>
        <c:axId val="1248446240"/>
        <c:axId val="1248448160"/>
      </c:barChart>
      <c:catAx>
        <c:axId val="12484462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ysClr val="windowText" lastClr="000000"/>
                </a:solidFill>
                <a:latin typeface="Helvetica Neue" panose="020B060402020202020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248448160"/>
        <c:crosses val="autoZero"/>
        <c:auto val="1"/>
        <c:lblAlgn val="ctr"/>
        <c:lblOffset val="0"/>
        <c:tickLblSkip val="1"/>
        <c:noMultiLvlLbl val="0"/>
      </c:catAx>
      <c:valAx>
        <c:axId val="1248448160"/>
        <c:scaling>
          <c:orientation val="minMax"/>
          <c:max val="600"/>
          <c:min val="0"/>
        </c:scaling>
        <c:delete val="0"/>
        <c:axPos val="l"/>
        <c:majorGridlines>
          <c:spPr>
            <a:ln w="6350" cap="flat" cmpd="sng" algn="ctr">
              <a:solidFill>
                <a:schemeClr val="bg1">
                  <a:lumMod val="85000"/>
                </a:schemeClr>
              </a:solidFill>
              <a:round/>
            </a:ln>
            <a:effectLst/>
          </c:spPr>
        </c:majorGridlines>
        <c:minorGridlines>
          <c:spPr>
            <a:ln w="6350" cap="flat" cmpd="sng" algn="ctr">
              <a:solidFill>
                <a:schemeClr val="bg1">
                  <a:lumMod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ysClr val="windowText" lastClr="000000"/>
                    </a:solidFill>
                    <a:latin typeface="Helvetica Neue" panose="020B0604020202020204" charset="0"/>
                    <a:ea typeface="+mn-ea"/>
                    <a:cs typeface="Arial" panose="020B0604020202020204" pitchFamily="34" charset="0"/>
                  </a:defRPr>
                </a:pPr>
                <a:r>
                  <a:rPr lang="en-US"/>
                  <a:t>L1D accesses</a:t>
                </a:r>
              </a:p>
            </c:rich>
          </c:tx>
          <c:layout>
            <c:manualLayout>
              <c:xMode val="edge"/>
              <c:yMode val="edge"/>
              <c:x val="2.1273654986375271E-3"/>
              <c:y val="0.11180853079672705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ysClr val="windowText" lastClr="000000"/>
                  </a:solidFill>
                  <a:latin typeface="Helvetica Neue" panose="020B060402020202020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ysClr val="windowText" lastClr="000000"/>
                </a:solidFill>
                <a:latin typeface="Helvetica Neue" panose="020B060402020202020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248446240"/>
        <c:crosses val="autoZero"/>
        <c:crossBetween val="between"/>
      </c:valAx>
      <c:spPr>
        <a:noFill/>
        <a:ln w="9525">
          <a:solidFill>
            <a:schemeClr val="tx1"/>
          </a:solidFill>
        </a:ln>
        <a:effectLst/>
      </c:spPr>
    </c:plotArea>
    <c:legend>
      <c:legendPos val="b"/>
      <c:layout>
        <c:manualLayout>
          <c:xMode val="edge"/>
          <c:yMode val="edge"/>
          <c:x val="0.29042636315710196"/>
          <c:y val="5.5811669185312301E-2"/>
          <c:w val="0.52771837606837602"/>
          <c:h val="6.9473411094327892E-2"/>
        </c:manualLayout>
      </c:layout>
      <c:overlay val="0"/>
      <c:spPr>
        <a:solidFill>
          <a:schemeClr val="bg1"/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ysClr val="windowText" lastClr="000000"/>
              </a:solidFill>
              <a:latin typeface="Helvetica Neue" panose="020B0604020202020204" charset="0"/>
              <a:ea typeface="+mn-ea"/>
              <a:cs typeface="Arial" panose="020B0604020202020204" pitchFamily="34" charset="0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1400">
          <a:solidFill>
            <a:sysClr val="windowText" lastClr="000000"/>
          </a:solidFill>
          <a:latin typeface="Helvetica Neue" panose="020B060402020202020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7615301826072957"/>
          <c:y val="4.297205475501726E-2"/>
          <c:w val="0.79063167377387367"/>
          <c:h val="0.86446983822489754"/>
        </c:manualLayout>
      </c:layout>
      <c:barChart>
        <c:barDir val="col"/>
        <c:grouping val="clustered"/>
        <c:varyColors val="0"/>
        <c:ser>
          <c:idx val="2"/>
          <c:order val="0"/>
          <c:tx>
            <c:strRef>
              <c:f>'L1D miss lat Mean(spec+gap) (2)'!$A$7</c:f>
              <c:strCache>
                <c:ptCount val="1"/>
                <c:pt idx="0">
                  <c:v>Non-secure</c:v>
                </c:pt>
              </c:strCache>
            </c:strRef>
          </c:tx>
          <c:spPr>
            <a:solidFill>
              <a:srgbClr val="FF5D5D"/>
            </a:solidFill>
            <a:ln w="9525">
              <a:solidFill>
                <a:schemeClr val="tx1"/>
              </a:solidFill>
            </a:ln>
          </c:spPr>
          <c:invertIfNegative val="0"/>
          <c:dLbls>
            <c:delete val="1"/>
          </c:dLbls>
          <c:cat>
            <c:strRef>
              <c:f>'L1D miss lat Mean(spec+gap) (2)'!$B$2:$F$2</c:f>
              <c:strCache>
                <c:ptCount val="5"/>
                <c:pt idx="0">
                  <c:v>IP-Stride</c:v>
                </c:pt>
                <c:pt idx="1">
                  <c:v>IPCP</c:v>
                </c:pt>
                <c:pt idx="2">
                  <c:v>Bingo</c:v>
                </c:pt>
                <c:pt idx="3">
                  <c:v>SPP+PPF</c:v>
                </c:pt>
                <c:pt idx="4">
                  <c:v>Berti</c:v>
                </c:pt>
              </c:strCache>
            </c:strRef>
          </c:cat>
          <c:val>
            <c:numRef>
              <c:f>'L1D miss lat Mean(spec+gap) (2)'!$B$7:$F$7</c:f>
              <c:numCache>
                <c:formatCode>General</c:formatCode>
                <c:ptCount val="5"/>
                <c:pt idx="0">
                  <c:v>99.019939289999996</c:v>
                </c:pt>
                <c:pt idx="1">
                  <c:v>114.0878992</c:v>
                </c:pt>
                <c:pt idx="2">
                  <c:v>58.248519620000003</c:v>
                </c:pt>
                <c:pt idx="3">
                  <c:v>56.2853973</c:v>
                </c:pt>
                <c:pt idx="4">
                  <c:v>87.794832450000001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DF0-46B3-879B-0CE4797033F5}"/>
            </c:ext>
          </c:extLst>
        </c:ser>
        <c:ser>
          <c:idx val="3"/>
          <c:order val="1"/>
          <c:tx>
            <c:strRef>
              <c:f>'L1D miss lat Mean(spec+gap) (2)'!$A$3</c:f>
              <c:strCache>
                <c:ptCount val="1"/>
                <c:pt idx="0">
                  <c:v>Secure</c:v>
                </c:pt>
              </c:strCache>
            </c:strRef>
          </c:tx>
          <c:spPr>
            <a:solidFill>
              <a:srgbClr val="59CE8F"/>
            </a:solidFill>
            <a:ln w="9525">
              <a:solidFill>
                <a:schemeClr val="tx1"/>
              </a:solidFill>
            </a:ln>
            <a:effectLst/>
          </c:spPr>
          <c:invertIfNegative val="0"/>
          <c:dLbls>
            <c:delete val="1"/>
          </c:dLbls>
          <c:cat>
            <c:strRef>
              <c:f>'L1D miss lat Mean(spec+gap) (2)'!$B$2:$F$2</c:f>
              <c:strCache>
                <c:ptCount val="5"/>
                <c:pt idx="0">
                  <c:v>IP-Stride</c:v>
                </c:pt>
                <c:pt idx="1">
                  <c:v>IPCP</c:v>
                </c:pt>
                <c:pt idx="2">
                  <c:v>Bingo</c:v>
                </c:pt>
                <c:pt idx="3">
                  <c:v>SPP+PPF</c:v>
                </c:pt>
                <c:pt idx="4">
                  <c:v>Berti</c:v>
                </c:pt>
              </c:strCache>
            </c:strRef>
          </c:cat>
          <c:val>
            <c:numRef>
              <c:f>'L1D miss lat Mean(spec+gap) (2)'!$B$3:$F$3</c:f>
              <c:numCache>
                <c:formatCode>General</c:formatCode>
                <c:ptCount val="5"/>
                <c:pt idx="0">
                  <c:v>123.3902267</c:v>
                </c:pt>
                <c:pt idx="1">
                  <c:v>177.8577865</c:v>
                </c:pt>
                <c:pt idx="2">
                  <c:v>61.31689789</c:v>
                </c:pt>
                <c:pt idx="3">
                  <c:v>58.594237210000003</c:v>
                </c:pt>
                <c:pt idx="4">
                  <c:v>114.7873931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DF0-46B3-879B-0CE4797033F5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axId val="2085821839"/>
        <c:axId val="2085833839"/>
        <c:extLst>
          <c:ext xmlns:c15="http://schemas.microsoft.com/office/drawing/2012/chart" uri="{02D57815-91ED-43cb-92C2-25804820EDAC}">
            <c15:filteredBarSeries>
              <c15:ser>
                <c:idx val="4"/>
                <c:order val="2"/>
                <c:tx>
                  <c:strRef>
                    <c:extLst>
                      <c:ext uri="{02D57815-91ED-43cb-92C2-25804820EDAC}">
                        <c15:formulaRef>
                          <c15:sqref>'L1D miss lat Mean(spec+gap) (2)'!$A$4</c15:sqref>
                        </c15:formulaRef>
                      </c:ext>
                    </c:extLst>
                    <c:strCache>
                      <c:ptCount val="1"/>
                      <c:pt idx="0">
                        <c:v>On-access + Filter(Secure cache system)</c:v>
                      </c:pt>
                    </c:strCache>
                  </c:strRef>
                </c:tx>
                <c:spPr>
                  <a:pattFill prst="dashHorz">
                    <a:fgClr>
                      <a:schemeClr val="bg1">
                        <a:lumMod val="50000"/>
                      </a:schemeClr>
                    </a:fgClr>
                    <a:bgClr>
                      <a:schemeClr val="bg1">
                        <a:lumMod val="85000"/>
                      </a:schemeClr>
                    </a:bgClr>
                  </a:pattFill>
                  <a:ln>
                    <a:solidFill>
                      <a:schemeClr val="tx1"/>
                    </a:solidFill>
                  </a:ln>
                  <a:effectLst/>
                </c:spPr>
                <c:invertIfNegative val="0"/>
                <c:dLbls>
                  <c:delete val="1"/>
                </c:dLbls>
                <c:cat>
                  <c:strRef>
                    <c:extLst>
                      <c:ext uri="{02D57815-91ED-43cb-92C2-25804820EDAC}">
                        <c15:formulaRef>
                          <c15:sqref>'L1D miss lat Mean(spec+gap) (2)'!$B$2:$F$2</c15:sqref>
                        </c15:formulaRef>
                      </c:ext>
                    </c:extLst>
                    <c:strCache>
                      <c:ptCount val="5"/>
                      <c:pt idx="0">
                        <c:v>IP-Stride</c:v>
                      </c:pt>
                      <c:pt idx="1">
                        <c:v>IPCP</c:v>
                      </c:pt>
                      <c:pt idx="2">
                        <c:v>Bingo</c:v>
                      </c:pt>
                      <c:pt idx="3">
                        <c:v>SPP+PPF</c:v>
                      </c:pt>
                      <c:pt idx="4">
                        <c:v>Berti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'L1D miss lat Mean(spec+gap) (2)'!$B$4:$F$4</c15:sqref>
                        </c15:formulaRef>
                      </c:ext>
                    </c:extLst>
                    <c:numCache>
                      <c:formatCode>General</c:formatCode>
                      <c:ptCount val="5"/>
                      <c:pt idx="0">
                        <c:v>110.3385404</c:v>
                      </c:pt>
                      <c:pt idx="1">
                        <c:v>142.18429219999999</c:v>
                      </c:pt>
                      <c:pt idx="2">
                        <c:v>54.994594229999997</c:v>
                      </c:pt>
                      <c:pt idx="3">
                        <c:v>53.374018290000002</c:v>
                      </c:pt>
                      <c:pt idx="4">
                        <c:v>93.483706810000001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2-7DF0-46B3-879B-0CE4797033F5}"/>
                  </c:ext>
                </c:extLst>
              </c15:ser>
            </c15:filteredBarSeries>
            <c15:filteredBarSeries>
              <c15:ser>
                <c:idx val="0"/>
                <c:order val="3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'L1D miss lat Mean(spec+gap) (2)'!$A$5</c15:sqref>
                        </c15:formulaRef>
                      </c:ext>
                    </c:extLst>
                    <c:strCache>
                      <c:ptCount val="1"/>
                      <c:pt idx="0">
                        <c:v>On-commit(Secure cache system)</c:v>
                      </c:pt>
                    </c:strCache>
                  </c:strRef>
                </c:tx>
                <c:spPr>
                  <a:solidFill>
                    <a:schemeClr val="tx1">
                      <a:lumMod val="75000"/>
                      <a:lumOff val="25000"/>
                    </a:schemeClr>
                  </a:solidFill>
                  <a:ln>
                    <a:solidFill>
                      <a:schemeClr val="tx1"/>
                    </a:solidFill>
                  </a:ln>
                </c:spPr>
                <c:invertIfNegative val="0"/>
                <c:dLbls>
                  <c:delete val="1"/>
                </c:dLbls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'L1D miss lat Mean(spec+gap) (2)'!$B$2:$F$2</c15:sqref>
                        </c15:formulaRef>
                      </c:ext>
                    </c:extLst>
                    <c:strCache>
                      <c:ptCount val="5"/>
                      <c:pt idx="0">
                        <c:v>IP-Stride</c:v>
                      </c:pt>
                      <c:pt idx="1">
                        <c:v>IPCP</c:v>
                      </c:pt>
                      <c:pt idx="2">
                        <c:v>Bingo</c:v>
                      </c:pt>
                      <c:pt idx="3">
                        <c:v>SPP+PPF</c:v>
                      </c:pt>
                      <c:pt idx="4">
                        <c:v>Berti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'L1D miss lat Mean(spec+gap) (2)'!$B$5:$F$5</c15:sqref>
                        </c15:formulaRef>
                      </c:ext>
                    </c:extLst>
                    <c:numCache>
                      <c:formatCode>General</c:formatCode>
                      <c:ptCount val="5"/>
                      <c:pt idx="0">
                        <c:v>135.19186880000001</c:v>
                      </c:pt>
                      <c:pt idx="1">
                        <c:v>147.6141058</c:v>
                      </c:pt>
                      <c:pt idx="2">
                        <c:v>66.62705373</c:v>
                      </c:pt>
                      <c:pt idx="3">
                        <c:v>78.785546769999996</c:v>
                      </c:pt>
                      <c:pt idx="4">
                        <c:v>129.7382758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3-7DF0-46B3-879B-0CE4797033F5}"/>
                  </c:ext>
                </c:extLst>
              </c15:ser>
            </c15:filteredBarSeries>
            <c15:filteredBarSeries>
              <c15:ser>
                <c:idx val="1"/>
                <c:order val="4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'L1D miss lat Mean(spec+gap) (2)'!$A$6</c15:sqref>
                        </c15:formulaRef>
                      </c:ext>
                    </c:extLst>
                    <c:strCache>
                      <c:ptCount val="1"/>
                      <c:pt idx="0">
                        <c:v>On-commit + Filter(Secure cache system)</c:v>
                      </c:pt>
                    </c:strCache>
                  </c:strRef>
                </c:tx>
                <c:spPr>
                  <a:pattFill prst="pct5">
                    <a:fgClr>
                      <a:schemeClr val="tx1">
                        <a:lumMod val="85000"/>
                        <a:lumOff val="15000"/>
                      </a:schemeClr>
                    </a:fgClr>
                    <a:bgClr>
                      <a:schemeClr val="bg1">
                        <a:lumMod val="75000"/>
                      </a:schemeClr>
                    </a:bgClr>
                  </a:pattFill>
                  <a:ln>
                    <a:solidFill>
                      <a:schemeClr val="tx1"/>
                    </a:solidFill>
                  </a:ln>
                </c:spPr>
                <c:invertIfNegative val="0"/>
                <c:dLbls>
                  <c:delete val="1"/>
                </c:dLbls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'L1D miss lat Mean(spec+gap) (2)'!$B$2:$F$2</c15:sqref>
                        </c15:formulaRef>
                      </c:ext>
                    </c:extLst>
                    <c:strCache>
                      <c:ptCount val="5"/>
                      <c:pt idx="0">
                        <c:v>IP-Stride</c:v>
                      </c:pt>
                      <c:pt idx="1">
                        <c:v>IPCP</c:v>
                      </c:pt>
                      <c:pt idx="2">
                        <c:v>Bingo</c:v>
                      </c:pt>
                      <c:pt idx="3">
                        <c:v>SPP+PPF</c:v>
                      </c:pt>
                      <c:pt idx="4">
                        <c:v>Berti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'L1D miss lat Mean(spec+gap) (2)'!$B$6:$F$6</c15:sqref>
                        </c15:formulaRef>
                      </c:ext>
                    </c:extLst>
                    <c:numCache>
                      <c:formatCode>General</c:formatCode>
                      <c:ptCount val="5"/>
                      <c:pt idx="0">
                        <c:v>124.1023557</c:v>
                      </c:pt>
                      <c:pt idx="1">
                        <c:v>128.3514413</c:v>
                      </c:pt>
                      <c:pt idx="2">
                        <c:v>60.197291710000002</c:v>
                      </c:pt>
                      <c:pt idx="3">
                        <c:v>71.64379117</c:v>
                      </c:pt>
                      <c:pt idx="4">
                        <c:v>114.1689341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4-7DF0-46B3-879B-0CE4797033F5}"/>
                  </c:ext>
                </c:extLst>
              </c15:ser>
            </c15:filteredBarSeries>
          </c:ext>
        </c:extLst>
      </c:barChart>
      <c:catAx>
        <c:axId val="208582183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0" vert="horz"/>
          <a:lstStyle/>
          <a:p>
            <a:pPr>
              <a:defRPr/>
            </a:pPr>
            <a:endParaRPr lang="en-US"/>
          </a:p>
        </c:txPr>
        <c:crossAx val="2085833839"/>
        <c:crosses val="autoZero"/>
        <c:auto val="1"/>
        <c:lblAlgn val="ctr"/>
        <c:lblOffset val="0"/>
        <c:tickLblSkip val="1"/>
        <c:noMultiLvlLbl val="0"/>
      </c:catAx>
      <c:valAx>
        <c:axId val="2085833839"/>
        <c:scaling>
          <c:orientation val="minMax"/>
          <c:max val="180"/>
          <c:min val="40"/>
        </c:scaling>
        <c:delete val="0"/>
        <c:axPos val="l"/>
        <c:majorGridlines>
          <c:spPr>
            <a:ln w="6350" cap="flat" cmpd="sng" algn="ctr">
              <a:solidFill>
                <a:schemeClr val="bg1">
                  <a:lumMod val="85000"/>
                </a:schemeClr>
              </a:solidFill>
              <a:round/>
            </a:ln>
            <a:effectLst/>
          </c:spPr>
        </c:majorGridlines>
        <c:minorGridlines>
          <c:spPr>
            <a:ln w="6350" cap="flat" cmpd="sng" algn="ctr">
              <a:solidFill>
                <a:schemeClr val="bg1">
                  <a:lumMod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L1D Load Miss Latency (Cycles)</a:t>
                </a:r>
              </a:p>
            </c:rich>
          </c:tx>
          <c:layout>
            <c:manualLayout>
              <c:xMode val="edge"/>
              <c:yMode val="edge"/>
              <c:x val="7.8209033952340058E-3"/>
              <c:y val="0.11282170060564967"/>
            </c:manualLayout>
          </c:layout>
          <c:overlay val="0"/>
          <c:spPr>
            <a:noFill/>
            <a:ln>
              <a:noFill/>
            </a:ln>
            <a:effectLst/>
          </c:spPr>
        </c:title>
        <c:numFmt formatCode="0" sourceLinked="0"/>
        <c:majorTickMark val="out"/>
        <c:minorTickMark val="none"/>
        <c:tickLblPos val="nextTo"/>
        <c:spPr>
          <a:noFill/>
          <a:ln w="9525">
            <a:solidFill>
              <a:schemeClr val="tx1"/>
            </a:solidFill>
          </a:ln>
          <a:effectLst/>
        </c:spPr>
        <c:txPr>
          <a:bodyPr rot="-60000000" vert="horz"/>
          <a:lstStyle/>
          <a:p>
            <a:pPr>
              <a:defRPr/>
            </a:pPr>
            <a:endParaRPr lang="en-US"/>
          </a:p>
        </c:txPr>
        <c:crossAx val="2085821839"/>
        <c:crosses val="autoZero"/>
        <c:crossBetween val="between"/>
        <c:minorUnit val="4"/>
      </c:valAx>
      <c:spPr>
        <a:noFill/>
        <a:ln w="9525">
          <a:solidFill>
            <a:schemeClr val="tx1"/>
          </a:solidFill>
        </a:ln>
        <a:effectLst/>
      </c:spPr>
    </c:plotArea>
    <c:legend>
      <c:legendPos val="tr"/>
      <c:layout>
        <c:manualLayout>
          <c:xMode val="edge"/>
          <c:yMode val="edge"/>
          <c:x val="0.72706586680047891"/>
          <c:y val="6.7808746791841429E-2"/>
          <c:w val="0.22194955480505454"/>
          <c:h val="0.13422089977435825"/>
        </c:manualLayout>
      </c:layout>
      <c:overlay val="0"/>
      <c:spPr>
        <a:solidFill>
          <a:schemeClr val="bg1"/>
        </a:solidFill>
        <a:ln>
          <a:solidFill>
            <a:schemeClr val="tx1"/>
          </a:solidFill>
        </a:ln>
        <a:effectLst/>
      </c:spPr>
      <c:txPr>
        <a:bodyPr rot="0" vert="horz"/>
        <a:lstStyle/>
        <a:p>
          <a:pPr>
            <a:defRPr/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1600" b="0">
          <a:solidFill>
            <a:sysClr val="windowText" lastClr="000000"/>
          </a:solidFill>
          <a:latin typeface="Helvetica Neue" panose="020B0604020202020204" charset="0"/>
          <a:cs typeface="Arial" panose="020B0604020202020204" pitchFamily="34" charset="0"/>
        </a:defRPr>
      </a:pPr>
      <a:endParaRPr lang="en-US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970472877893668"/>
          <c:y val="2.9604713727181767E-2"/>
          <c:w val="0.86602611335335267"/>
          <c:h val="0.887035896154563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'Speedup Gmean(spec+gap) eva (2)'!$A$7</c:f>
              <c:strCache>
                <c:ptCount val="1"/>
                <c:pt idx="0">
                  <c:v>Non-secure cache system</c:v>
                </c:pt>
              </c:strCache>
            </c:strRef>
          </c:tx>
          <c:spPr>
            <a:solidFill>
              <a:srgbClr val="FF5D5D"/>
            </a:solidFill>
            <a:ln w="9525">
              <a:solidFill>
                <a:srgbClr val="000000"/>
              </a:solidFill>
            </a:ln>
          </c:spPr>
          <c:invertIfNegative val="0"/>
          <c:dLbls>
            <c:spPr>
              <a:noFill/>
              <a:ln>
                <a:noFill/>
              </a:ln>
              <a:effectLst/>
            </c:spPr>
            <c:dLblPos val="outEnd"/>
            <c:showLegendKey val="0"/>
            <c:showVal val="0"/>
            <c:showCatName val="0"/>
            <c:showSerName val="0"/>
            <c:showPercent val="0"/>
            <c:showBubbleSize val="1"/>
            <c:separator> </c:separator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'Speedup Gmean(spec+gap) eva (2)'!$B$2:$G$2</c:f>
              <c:strCache>
                <c:ptCount val="5"/>
                <c:pt idx="0">
                  <c:v>IP-Stride</c:v>
                </c:pt>
                <c:pt idx="1">
                  <c:v>IPCP</c:v>
                </c:pt>
                <c:pt idx="2">
                  <c:v>Bingo</c:v>
                </c:pt>
                <c:pt idx="3">
                  <c:v>SPP+PPF</c:v>
                </c:pt>
                <c:pt idx="4">
                  <c:v>Berti</c:v>
                </c:pt>
              </c:strCache>
            </c:strRef>
          </c:cat>
          <c:val>
            <c:numRef>
              <c:f>'Speedup Gmean(spec+gap) eva (2)'!$B$7:$G$7</c:f>
              <c:numCache>
                <c:formatCode>0.00</c:formatCode>
                <c:ptCount val="5"/>
                <c:pt idx="0">
                  <c:v>1.2471259299999999</c:v>
                </c:pt>
                <c:pt idx="1">
                  <c:v>1.2723389919999999</c:v>
                </c:pt>
                <c:pt idx="2">
                  <c:v>1.2935954970000001</c:v>
                </c:pt>
                <c:pt idx="3">
                  <c:v>1.2937226550000001</c:v>
                </c:pt>
                <c:pt idx="4">
                  <c:v>1.311331655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835-4AAC-9E2E-0BE5BCF5E3E3}"/>
            </c:ext>
          </c:extLst>
        </c:ser>
        <c:ser>
          <c:idx val="1"/>
          <c:order val="1"/>
          <c:tx>
            <c:strRef>
              <c:f>'Speedup Gmean(spec+gap) eva (2)'!$A$5</c:f>
              <c:strCache>
                <c:ptCount val="1"/>
                <c:pt idx="0">
                  <c:v>Secure cache system</c:v>
                </c:pt>
              </c:strCache>
            </c:strRef>
          </c:tx>
          <c:spPr>
            <a:solidFill>
              <a:srgbClr val="59CE8F"/>
            </a:solidFill>
            <a:ln w="9525">
              <a:solidFill>
                <a:srgbClr val="000000"/>
              </a:solidFill>
            </a:ln>
          </c:spPr>
          <c:invertIfNegative val="0"/>
          <c:dLbls>
            <c:spPr>
              <a:noFill/>
              <a:ln>
                <a:noFill/>
              </a:ln>
              <a:effectLst/>
            </c:spPr>
            <c:dLblPos val="outEnd"/>
            <c:showLegendKey val="0"/>
            <c:showVal val="0"/>
            <c:showCatName val="0"/>
            <c:showSerName val="0"/>
            <c:showPercent val="0"/>
            <c:showBubbleSize val="1"/>
            <c:separator> </c:separator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'Speedup Gmean(spec+gap) eva (2)'!$B$2:$G$2</c:f>
              <c:strCache>
                <c:ptCount val="5"/>
                <c:pt idx="0">
                  <c:v>IP-Stride</c:v>
                </c:pt>
                <c:pt idx="1">
                  <c:v>IPCP</c:v>
                </c:pt>
                <c:pt idx="2">
                  <c:v>Bingo</c:v>
                </c:pt>
                <c:pt idx="3">
                  <c:v>SPP+PPF</c:v>
                </c:pt>
                <c:pt idx="4">
                  <c:v>Berti</c:v>
                </c:pt>
              </c:strCache>
            </c:strRef>
          </c:cat>
          <c:val>
            <c:numRef>
              <c:f>'Speedup Gmean(spec+gap) eva (2)'!$B$5:$G$5</c:f>
              <c:numCache>
                <c:formatCode>0.00</c:formatCode>
                <c:ptCount val="5"/>
                <c:pt idx="0">
                  <c:v>1.1559148079999999</c:v>
                </c:pt>
                <c:pt idx="1">
                  <c:v>1.149837612</c:v>
                </c:pt>
                <c:pt idx="2">
                  <c:v>1.1882703109999999</c:v>
                </c:pt>
                <c:pt idx="3">
                  <c:v>1.176265889</c:v>
                </c:pt>
                <c:pt idx="4">
                  <c:v>1.207354821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835-4AAC-9E2E-0BE5BCF5E3E3}"/>
            </c:ext>
          </c:extLst>
        </c:ser>
        <c:ser>
          <c:idx val="2"/>
          <c:order val="2"/>
          <c:tx>
            <c:strRef>
              <c:f>'Speedup Gmean(spec+gap) eva (2)'!$A$6</c:f>
              <c:strCache>
                <c:ptCount val="1"/>
                <c:pt idx="0">
                  <c:v>Secure cache system + SUF</c:v>
                </c:pt>
              </c:strCache>
            </c:strRef>
          </c:tx>
          <c:spPr>
            <a:solidFill>
              <a:srgbClr val="337357"/>
            </a:solidFill>
            <a:ln w="9525">
              <a:solidFill>
                <a:srgbClr val="000000"/>
              </a:solidFill>
            </a:ln>
          </c:spPr>
          <c:invertIfNegative val="0"/>
          <c:dLbls>
            <c:spPr>
              <a:noFill/>
              <a:ln>
                <a:noFill/>
              </a:ln>
              <a:effectLst/>
            </c:spPr>
            <c:dLblPos val="outEnd"/>
            <c:showLegendKey val="0"/>
            <c:showVal val="0"/>
            <c:showCatName val="0"/>
            <c:showSerName val="0"/>
            <c:showPercent val="0"/>
            <c:showBubbleSize val="1"/>
            <c:separator> </c:separator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'Speedup Gmean(spec+gap) eva (2)'!$B$2:$G$2</c:f>
              <c:strCache>
                <c:ptCount val="5"/>
                <c:pt idx="0">
                  <c:v>IP-Stride</c:v>
                </c:pt>
                <c:pt idx="1">
                  <c:v>IPCP</c:v>
                </c:pt>
                <c:pt idx="2">
                  <c:v>Bingo</c:v>
                </c:pt>
                <c:pt idx="3">
                  <c:v>SPP+PPF</c:v>
                </c:pt>
                <c:pt idx="4">
                  <c:v>Berti</c:v>
                </c:pt>
              </c:strCache>
            </c:strRef>
          </c:cat>
          <c:val>
            <c:numRef>
              <c:f>'Speedup Gmean(spec+gap) eva (2)'!$B$6:$G$6</c:f>
              <c:numCache>
                <c:formatCode>0.00</c:formatCode>
                <c:ptCount val="5"/>
                <c:pt idx="0">
                  <c:v>1.1827091240000001</c:v>
                </c:pt>
                <c:pt idx="1">
                  <c:v>1.1839323690000001</c:v>
                </c:pt>
                <c:pt idx="2">
                  <c:v>1.232316905</c:v>
                </c:pt>
                <c:pt idx="3">
                  <c:v>1.2161034129999999</c:v>
                </c:pt>
                <c:pt idx="4">
                  <c:v>1.2304462839999999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835-4AAC-9E2E-0BE5BCF5E3E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axId val="7130423"/>
        <c:axId val="90647473"/>
      </c:barChart>
      <c:catAx>
        <c:axId val="7130423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ln w="9525">
            <a:solidFill>
              <a:srgbClr val="000000"/>
            </a:solidFill>
            <a:round/>
          </a:ln>
        </c:spPr>
        <c:txPr>
          <a:bodyPr rot="0"/>
          <a:lstStyle/>
          <a:p>
            <a:pPr>
              <a:defRPr/>
            </a:pPr>
            <a:endParaRPr lang="en-US"/>
          </a:p>
        </c:txPr>
        <c:crossAx val="90647473"/>
        <c:crossesAt val="0"/>
        <c:auto val="1"/>
        <c:lblAlgn val="ctr"/>
        <c:lblOffset val="0"/>
        <c:tickLblSkip val="1"/>
        <c:noMultiLvlLbl val="0"/>
      </c:catAx>
      <c:valAx>
        <c:axId val="90647473"/>
        <c:scaling>
          <c:orientation val="minMax"/>
          <c:max val="1.5"/>
          <c:min val="0.9"/>
        </c:scaling>
        <c:delete val="0"/>
        <c:axPos val="l"/>
        <c:majorGridlines>
          <c:spPr>
            <a:ln w="6350">
              <a:solidFill>
                <a:schemeClr val="bg1">
                  <a:lumMod val="85000"/>
                </a:schemeClr>
              </a:solidFill>
              <a:round/>
            </a:ln>
          </c:spPr>
        </c:majorGridlines>
        <c:minorGridlines>
          <c:spPr>
            <a:ln w="6350">
              <a:solidFill>
                <a:schemeClr val="bg1">
                  <a:lumMod val="95000"/>
                </a:schemeClr>
              </a:solidFill>
              <a:round/>
            </a:ln>
          </c:spPr>
        </c:minorGridlines>
        <c:title>
          <c:tx>
            <c:rich>
              <a:bodyPr rot="-5400000"/>
              <a:lstStyle/>
              <a:p>
                <a:pPr>
                  <a:defRPr b="0"/>
                </a:pPr>
                <a:r>
                  <a:rPr lang="en-IN" b="0"/>
                  <a:t>Speedup </a:t>
                </a:r>
              </a:p>
            </c:rich>
          </c:tx>
          <c:layout>
            <c:manualLayout>
              <c:xMode val="edge"/>
              <c:yMode val="edge"/>
              <c:x val="3.2043364969635765E-3"/>
              <c:y val="0.33534454533004282"/>
            </c:manualLayout>
          </c:layout>
          <c:overlay val="0"/>
          <c:spPr>
            <a:noFill/>
            <a:ln w="0">
              <a:noFill/>
            </a:ln>
          </c:spPr>
        </c:title>
        <c:numFmt formatCode="[$-409]0.0" sourceLinked="0"/>
        <c:majorTickMark val="out"/>
        <c:minorTickMark val="none"/>
        <c:tickLblPos val="nextTo"/>
        <c:spPr>
          <a:ln w="9525">
            <a:solidFill>
              <a:srgbClr val="000000"/>
            </a:solidFill>
            <a:round/>
          </a:ln>
        </c:spPr>
        <c:crossAx val="7130423"/>
        <c:crossesAt val="0"/>
        <c:crossBetween val="between"/>
        <c:majorUnit val="0.1"/>
        <c:minorUnit val="2.0000000000000004E-2"/>
      </c:valAx>
      <c:spPr>
        <a:noFill/>
        <a:ln w="9525">
          <a:solidFill>
            <a:srgbClr val="000000"/>
          </a:solidFill>
          <a:round/>
        </a:ln>
      </c:spPr>
    </c:plotArea>
    <c:legend>
      <c:legendPos val="t"/>
      <c:layout>
        <c:manualLayout>
          <c:xMode val="edge"/>
          <c:yMode val="edge"/>
          <c:x val="0.12576583501478611"/>
          <c:y val="9.635657804006556E-2"/>
          <c:w val="0.39594447077400496"/>
          <c:h val="0.20176775591714652"/>
        </c:manualLayout>
      </c:layout>
      <c:overlay val="0"/>
      <c:spPr>
        <a:solidFill>
          <a:schemeClr val="bg1"/>
        </a:solidFill>
        <a:ln w="0">
          <a:noFill/>
        </a:ln>
      </c:spPr>
    </c:legend>
    <c:plotVisOnly val="1"/>
    <c:dispBlanksAs val="gap"/>
    <c:showDLblsOverMax val="1"/>
  </c:chart>
  <c:spPr>
    <a:solidFill>
      <a:srgbClr val="FFFFFF"/>
    </a:solidFill>
    <a:ln w="9360">
      <a:noFill/>
    </a:ln>
  </c:spPr>
  <c:txPr>
    <a:bodyPr/>
    <a:lstStyle/>
    <a:p>
      <a:pPr>
        <a:defRPr sz="1400"/>
      </a:pPr>
      <a:endParaRPr lang="en-US"/>
    </a:p>
  </c:txPr>
  <c:externalData r:id="rId1">
    <c:autoUpdate val="0"/>
  </c:externalData>
  <c:userShapes r:id="rId2"/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970472877893668"/>
          <c:y val="2.9604713727181767E-2"/>
          <c:w val="0.86602611335335267"/>
          <c:h val="0.887035896154563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'Speedup Gmean(spec+gap) eva (2)'!$A$7</c:f>
              <c:strCache>
                <c:ptCount val="1"/>
                <c:pt idx="0">
                  <c:v>Non-secure cache system</c:v>
                </c:pt>
              </c:strCache>
            </c:strRef>
          </c:tx>
          <c:spPr>
            <a:solidFill>
              <a:srgbClr val="FF5D5D"/>
            </a:solidFill>
            <a:ln w="9525">
              <a:solidFill>
                <a:srgbClr val="000000"/>
              </a:solidFill>
            </a:ln>
          </c:spPr>
          <c:invertIfNegative val="0"/>
          <c:dPt>
            <c:idx val="4"/>
            <c:invertIfNegative val="0"/>
            <c:bubble3D val="0"/>
            <c:spPr>
              <a:solidFill>
                <a:srgbClr val="FF9C19"/>
              </a:solidFill>
              <a:ln w="9525">
                <a:noFill/>
              </a:ln>
            </c:spPr>
            <c:extLst>
              <c:ext xmlns:c16="http://schemas.microsoft.com/office/drawing/2014/chart" uri="{C3380CC4-5D6E-409C-BE32-E72D297353CC}">
                <c16:uniqueId val="{00000002-9476-449F-9242-F074D5A52DC6}"/>
              </c:ext>
            </c:extLst>
          </c:dPt>
          <c:dLbls>
            <c:spPr>
              <a:noFill/>
              <a:ln>
                <a:noFill/>
              </a:ln>
              <a:effectLst/>
            </c:spPr>
            <c:dLblPos val="outEnd"/>
            <c:showLegendKey val="0"/>
            <c:showVal val="0"/>
            <c:showCatName val="0"/>
            <c:showSerName val="0"/>
            <c:showPercent val="0"/>
            <c:showBubbleSize val="1"/>
            <c:separator> </c:separator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'Speedup Gmean(spec+gap) eva (2)'!$B$2:$G$2</c:f>
              <c:strCache>
                <c:ptCount val="5"/>
                <c:pt idx="0">
                  <c:v>IP-Stride</c:v>
                </c:pt>
                <c:pt idx="1">
                  <c:v>IPCP</c:v>
                </c:pt>
                <c:pt idx="2">
                  <c:v>Bingo</c:v>
                </c:pt>
                <c:pt idx="3">
                  <c:v>SPP+PPF</c:v>
                </c:pt>
                <c:pt idx="4">
                  <c:v>Berti</c:v>
                </c:pt>
              </c:strCache>
            </c:strRef>
          </c:cat>
          <c:val>
            <c:numRef>
              <c:f>'Speedup Gmean(spec+gap) eva (2)'!$B$7:$G$7</c:f>
              <c:numCache>
                <c:formatCode>0.00</c:formatCode>
                <c:ptCount val="5"/>
                <c:pt idx="0">
                  <c:v>1.2471259299999999</c:v>
                </c:pt>
                <c:pt idx="1">
                  <c:v>1.2723389919999999</c:v>
                </c:pt>
                <c:pt idx="2">
                  <c:v>1.2935954970000001</c:v>
                </c:pt>
                <c:pt idx="3">
                  <c:v>1.2937226550000001</c:v>
                </c:pt>
                <c:pt idx="4">
                  <c:v>1.311331655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835-4AAC-9E2E-0BE5BCF5E3E3}"/>
            </c:ext>
          </c:extLst>
        </c:ser>
        <c:ser>
          <c:idx val="1"/>
          <c:order val="1"/>
          <c:tx>
            <c:strRef>
              <c:f>'Speedup Gmean(spec+gap) eva (2)'!$A$5</c:f>
              <c:strCache>
                <c:ptCount val="1"/>
                <c:pt idx="0">
                  <c:v>Secure cache system</c:v>
                </c:pt>
              </c:strCache>
            </c:strRef>
          </c:tx>
          <c:spPr>
            <a:solidFill>
              <a:srgbClr val="59CE8F"/>
            </a:solidFill>
            <a:ln w="9525">
              <a:solidFill>
                <a:srgbClr val="000000"/>
              </a:solidFill>
            </a:ln>
          </c:spPr>
          <c:invertIfNegative val="0"/>
          <c:dPt>
            <c:idx val="4"/>
            <c:invertIfNegative val="0"/>
            <c:bubble3D val="0"/>
            <c:spPr>
              <a:solidFill>
                <a:srgbClr val="FFFF00"/>
              </a:solidFill>
              <a:ln w="9525">
                <a:noFill/>
              </a:ln>
            </c:spPr>
            <c:extLst>
              <c:ext xmlns:c16="http://schemas.microsoft.com/office/drawing/2014/chart" uri="{C3380CC4-5D6E-409C-BE32-E72D297353CC}">
                <c16:uniqueId val="{00000003-9476-449F-9242-F074D5A52DC6}"/>
              </c:ext>
            </c:extLst>
          </c:dPt>
          <c:dLbls>
            <c:spPr>
              <a:noFill/>
              <a:ln>
                <a:noFill/>
              </a:ln>
              <a:effectLst/>
            </c:spPr>
            <c:dLblPos val="outEnd"/>
            <c:showLegendKey val="0"/>
            <c:showVal val="0"/>
            <c:showCatName val="0"/>
            <c:showSerName val="0"/>
            <c:showPercent val="0"/>
            <c:showBubbleSize val="1"/>
            <c:separator> </c:separator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'Speedup Gmean(spec+gap) eva (2)'!$B$2:$G$2</c:f>
              <c:strCache>
                <c:ptCount val="5"/>
                <c:pt idx="0">
                  <c:v>IP-Stride</c:v>
                </c:pt>
                <c:pt idx="1">
                  <c:v>IPCP</c:v>
                </c:pt>
                <c:pt idx="2">
                  <c:v>Bingo</c:v>
                </c:pt>
                <c:pt idx="3">
                  <c:v>SPP+PPF</c:v>
                </c:pt>
                <c:pt idx="4">
                  <c:v>Berti</c:v>
                </c:pt>
              </c:strCache>
            </c:strRef>
          </c:cat>
          <c:val>
            <c:numRef>
              <c:f>'Speedup Gmean(spec+gap) eva (2)'!$B$5:$G$5</c:f>
              <c:numCache>
                <c:formatCode>0.00</c:formatCode>
                <c:ptCount val="5"/>
                <c:pt idx="0">
                  <c:v>1.1559148079999999</c:v>
                </c:pt>
                <c:pt idx="1">
                  <c:v>1.149837612</c:v>
                </c:pt>
                <c:pt idx="2">
                  <c:v>1.1882703109999999</c:v>
                </c:pt>
                <c:pt idx="3">
                  <c:v>1.176265889</c:v>
                </c:pt>
                <c:pt idx="4">
                  <c:v>1.207354821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835-4AAC-9E2E-0BE5BCF5E3E3}"/>
            </c:ext>
          </c:extLst>
        </c:ser>
        <c:ser>
          <c:idx val="2"/>
          <c:order val="2"/>
          <c:tx>
            <c:strRef>
              <c:f>'Speedup Gmean(spec+gap) eva (2)'!$A$6</c:f>
              <c:strCache>
                <c:ptCount val="1"/>
                <c:pt idx="0">
                  <c:v>Secure cache system + SUF</c:v>
                </c:pt>
              </c:strCache>
            </c:strRef>
          </c:tx>
          <c:spPr>
            <a:solidFill>
              <a:srgbClr val="337357"/>
            </a:solidFill>
            <a:ln w="9525">
              <a:solidFill>
                <a:srgbClr val="000000"/>
              </a:solidFill>
            </a:ln>
          </c:spPr>
          <c:invertIfNegative val="0"/>
          <c:dPt>
            <c:idx val="4"/>
            <c:invertIfNegative val="0"/>
            <c:bubble3D val="0"/>
            <c:spPr>
              <a:solidFill>
                <a:srgbClr val="B8B400"/>
              </a:solidFill>
              <a:ln w="9525">
                <a:noFill/>
              </a:ln>
            </c:spPr>
            <c:extLst>
              <c:ext xmlns:c16="http://schemas.microsoft.com/office/drawing/2014/chart" uri="{C3380CC4-5D6E-409C-BE32-E72D297353CC}">
                <c16:uniqueId val="{00000004-9476-449F-9242-F074D5A52DC6}"/>
              </c:ext>
            </c:extLst>
          </c:dPt>
          <c:dLbls>
            <c:spPr>
              <a:noFill/>
              <a:ln>
                <a:noFill/>
              </a:ln>
              <a:effectLst/>
            </c:spPr>
            <c:dLblPos val="outEnd"/>
            <c:showLegendKey val="0"/>
            <c:showVal val="0"/>
            <c:showCatName val="0"/>
            <c:showSerName val="0"/>
            <c:showPercent val="0"/>
            <c:showBubbleSize val="1"/>
            <c:separator> </c:separator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'Speedup Gmean(spec+gap) eva (2)'!$B$2:$G$2</c:f>
              <c:strCache>
                <c:ptCount val="5"/>
                <c:pt idx="0">
                  <c:v>IP-Stride</c:v>
                </c:pt>
                <c:pt idx="1">
                  <c:v>IPCP</c:v>
                </c:pt>
                <c:pt idx="2">
                  <c:v>Bingo</c:v>
                </c:pt>
                <c:pt idx="3">
                  <c:v>SPP+PPF</c:v>
                </c:pt>
                <c:pt idx="4">
                  <c:v>Berti</c:v>
                </c:pt>
              </c:strCache>
            </c:strRef>
          </c:cat>
          <c:val>
            <c:numRef>
              <c:f>'Speedup Gmean(spec+gap) eva (2)'!$B$6:$G$6</c:f>
              <c:numCache>
                <c:formatCode>0.00</c:formatCode>
                <c:ptCount val="5"/>
                <c:pt idx="0">
                  <c:v>1.1827091240000001</c:v>
                </c:pt>
                <c:pt idx="1">
                  <c:v>1.1839323690000001</c:v>
                </c:pt>
                <c:pt idx="2">
                  <c:v>1.232316905</c:v>
                </c:pt>
                <c:pt idx="3">
                  <c:v>1.2161034129999999</c:v>
                </c:pt>
                <c:pt idx="4">
                  <c:v>1.2304462839999999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835-4AAC-9E2E-0BE5BCF5E3E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axId val="7130423"/>
        <c:axId val="90647473"/>
      </c:barChart>
      <c:catAx>
        <c:axId val="7130423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ln w="9525">
            <a:solidFill>
              <a:srgbClr val="000000"/>
            </a:solidFill>
            <a:round/>
          </a:ln>
        </c:spPr>
        <c:txPr>
          <a:bodyPr rot="0"/>
          <a:lstStyle/>
          <a:p>
            <a:pPr>
              <a:defRPr/>
            </a:pPr>
            <a:endParaRPr lang="en-US"/>
          </a:p>
        </c:txPr>
        <c:crossAx val="90647473"/>
        <c:crossesAt val="0"/>
        <c:auto val="1"/>
        <c:lblAlgn val="ctr"/>
        <c:lblOffset val="0"/>
        <c:tickLblSkip val="1"/>
        <c:noMultiLvlLbl val="0"/>
      </c:catAx>
      <c:valAx>
        <c:axId val="90647473"/>
        <c:scaling>
          <c:orientation val="minMax"/>
          <c:max val="1.5"/>
          <c:min val="0.9"/>
        </c:scaling>
        <c:delete val="0"/>
        <c:axPos val="l"/>
        <c:majorGridlines>
          <c:spPr>
            <a:ln w="6350">
              <a:solidFill>
                <a:schemeClr val="bg1">
                  <a:lumMod val="85000"/>
                </a:schemeClr>
              </a:solidFill>
              <a:round/>
            </a:ln>
          </c:spPr>
        </c:majorGridlines>
        <c:minorGridlines>
          <c:spPr>
            <a:ln w="6350">
              <a:solidFill>
                <a:schemeClr val="bg1">
                  <a:lumMod val="95000"/>
                </a:schemeClr>
              </a:solidFill>
              <a:round/>
            </a:ln>
          </c:spPr>
        </c:minorGridlines>
        <c:title>
          <c:tx>
            <c:rich>
              <a:bodyPr rot="-5400000"/>
              <a:lstStyle/>
              <a:p>
                <a:pPr>
                  <a:defRPr b="0"/>
                </a:pPr>
                <a:r>
                  <a:rPr lang="en-IN" b="0"/>
                  <a:t>Speedup </a:t>
                </a:r>
              </a:p>
            </c:rich>
          </c:tx>
          <c:layout>
            <c:manualLayout>
              <c:xMode val="edge"/>
              <c:yMode val="edge"/>
              <c:x val="3.2043364969635765E-3"/>
              <c:y val="0.33534454533004282"/>
            </c:manualLayout>
          </c:layout>
          <c:overlay val="0"/>
          <c:spPr>
            <a:noFill/>
            <a:ln w="0">
              <a:noFill/>
            </a:ln>
          </c:spPr>
        </c:title>
        <c:numFmt formatCode="[$-409]0.0" sourceLinked="0"/>
        <c:majorTickMark val="out"/>
        <c:minorTickMark val="none"/>
        <c:tickLblPos val="nextTo"/>
        <c:spPr>
          <a:ln w="9525">
            <a:solidFill>
              <a:srgbClr val="000000"/>
            </a:solidFill>
            <a:round/>
          </a:ln>
        </c:spPr>
        <c:crossAx val="7130423"/>
        <c:crossesAt val="0"/>
        <c:crossBetween val="between"/>
        <c:majorUnit val="0.1"/>
        <c:minorUnit val="2.0000000000000004E-2"/>
      </c:valAx>
      <c:spPr>
        <a:noFill/>
        <a:ln w="9525">
          <a:solidFill>
            <a:srgbClr val="000000"/>
          </a:solidFill>
          <a:round/>
        </a:ln>
      </c:spPr>
    </c:plotArea>
    <c:legend>
      <c:legendPos val="t"/>
      <c:layout>
        <c:manualLayout>
          <c:xMode val="edge"/>
          <c:yMode val="edge"/>
          <c:x val="0.12576583501478611"/>
          <c:y val="9.635657804006556E-2"/>
          <c:w val="0.39594447077400496"/>
          <c:h val="0.20176775591714652"/>
        </c:manualLayout>
      </c:layout>
      <c:overlay val="0"/>
      <c:spPr>
        <a:solidFill>
          <a:schemeClr val="bg1"/>
        </a:solidFill>
        <a:ln w="0">
          <a:noFill/>
        </a:ln>
      </c:spPr>
    </c:legend>
    <c:plotVisOnly val="1"/>
    <c:dispBlanksAs val="gap"/>
    <c:showDLblsOverMax val="1"/>
  </c:chart>
  <c:spPr>
    <a:solidFill>
      <a:srgbClr val="FFFFFF"/>
    </a:solidFill>
    <a:ln w="9360">
      <a:noFill/>
    </a:ln>
  </c:spPr>
  <c:txPr>
    <a:bodyPr/>
    <a:lstStyle/>
    <a:p>
      <a:pPr>
        <a:defRPr sz="1400"/>
      </a:pPr>
      <a:endParaRPr lang="en-US"/>
    </a:p>
  </c:txPr>
  <c:externalData r:id="rId1">
    <c:autoUpdate val="0"/>
  </c:externalData>
  <c:userShapes r:id="rId2"/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970472877893668"/>
          <c:y val="2.9604713727181767E-2"/>
          <c:w val="0.86602611335335267"/>
          <c:h val="0.8870358961545638"/>
        </c:manualLayout>
      </c:layout>
      <c:barChart>
        <c:barDir val="col"/>
        <c:grouping val="clustered"/>
        <c:varyColors val="0"/>
        <c:ser>
          <c:idx val="4"/>
          <c:order val="0"/>
          <c:tx>
            <c:strRef>
              <c:f>'Speedup Gmean(spec+gap) eva (3)'!$A$7</c:f>
              <c:strCache>
                <c:ptCount val="1"/>
                <c:pt idx="0">
                  <c:v>Non-secure cache system</c:v>
                </c:pt>
              </c:strCache>
            </c:strRef>
          </c:tx>
          <c:spPr>
            <a:solidFill>
              <a:srgbClr val="FF5D5D"/>
            </a:solidFill>
            <a:ln>
              <a:solidFill>
                <a:srgbClr val="000000"/>
              </a:solidFill>
            </a:ln>
          </c:spPr>
          <c:invertIfNegative val="0"/>
          <c:cat>
            <c:strRef>
              <c:f>'Speedup Gmean(spec+gap) eva (3)'!$B$2:$H$2</c:f>
              <c:strCache>
                <c:ptCount val="6"/>
                <c:pt idx="0">
                  <c:v>IP-Stride</c:v>
                </c:pt>
                <c:pt idx="1">
                  <c:v>IPCP</c:v>
                </c:pt>
                <c:pt idx="2">
                  <c:v>Bingo</c:v>
                </c:pt>
                <c:pt idx="3">
                  <c:v>SPP+PPF</c:v>
                </c:pt>
                <c:pt idx="4">
                  <c:v>Berti</c:v>
                </c:pt>
                <c:pt idx="5">
                  <c:v>TSB</c:v>
                </c:pt>
              </c:strCache>
            </c:strRef>
          </c:cat>
          <c:val>
            <c:numRef>
              <c:f>'Speedup Gmean(spec+gap) eva (3)'!$B$7:$H$7</c:f>
              <c:numCache>
                <c:formatCode>0.00</c:formatCode>
                <c:ptCount val="6"/>
                <c:pt idx="0">
                  <c:v>1.2471259299999999</c:v>
                </c:pt>
                <c:pt idx="1">
                  <c:v>1.2723389919999999</c:v>
                </c:pt>
                <c:pt idx="2">
                  <c:v>1.2935954970000001</c:v>
                </c:pt>
                <c:pt idx="3">
                  <c:v>1.2937226550000001</c:v>
                </c:pt>
                <c:pt idx="4">
                  <c:v>1.311331655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578-4F78-8D30-37975D9AF83F}"/>
            </c:ext>
          </c:extLst>
        </c:ser>
        <c:ser>
          <c:idx val="2"/>
          <c:order val="1"/>
          <c:tx>
            <c:strRef>
              <c:f>'Speedup Gmean(spec+gap) eva (3)'!$A$5</c:f>
              <c:strCache>
                <c:ptCount val="1"/>
                <c:pt idx="0">
                  <c:v>Secure cache system</c:v>
                </c:pt>
              </c:strCache>
            </c:strRef>
          </c:tx>
          <c:spPr>
            <a:solidFill>
              <a:srgbClr val="59CE8F"/>
            </a:solidFill>
            <a:ln w="9525">
              <a:solidFill>
                <a:schemeClr val="tx1"/>
              </a:solidFill>
            </a:ln>
          </c:spPr>
          <c:invertIfNegative val="0"/>
          <c:dPt>
            <c:idx val="4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2-0578-4F78-8D30-37975D9AF83F}"/>
              </c:ext>
            </c:extLst>
          </c:dPt>
          <c:dLbls>
            <c:spPr>
              <a:noFill/>
              <a:ln>
                <a:noFill/>
              </a:ln>
              <a:effectLst/>
            </c:spPr>
            <c:dLblPos val="outEnd"/>
            <c:showLegendKey val="0"/>
            <c:showVal val="0"/>
            <c:showCatName val="0"/>
            <c:showSerName val="0"/>
            <c:showPercent val="0"/>
            <c:showBubbleSize val="1"/>
            <c:separator> </c:separator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'Speedup Gmean(spec+gap) eva (3)'!$B$2:$H$2</c:f>
              <c:strCache>
                <c:ptCount val="6"/>
                <c:pt idx="0">
                  <c:v>IP-Stride</c:v>
                </c:pt>
                <c:pt idx="1">
                  <c:v>IPCP</c:v>
                </c:pt>
                <c:pt idx="2">
                  <c:v>Bingo</c:v>
                </c:pt>
                <c:pt idx="3">
                  <c:v>SPP+PPF</c:v>
                </c:pt>
                <c:pt idx="4">
                  <c:v>Berti</c:v>
                </c:pt>
                <c:pt idx="5">
                  <c:v>TSB</c:v>
                </c:pt>
              </c:strCache>
            </c:strRef>
          </c:cat>
          <c:val>
            <c:numRef>
              <c:f>'Speedup Gmean(spec+gap) eva (3)'!$B$5:$H$5</c:f>
              <c:numCache>
                <c:formatCode>0.00</c:formatCode>
                <c:ptCount val="6"/>
                <c:pt idx="0">
                  <c:v>1.1559148079999999</c:v>
                </c:pt>
                <c:pt idx="1">
                  <c:v>1.149837612</c:v>
                </c:pt>
                <c:pt idx="2">
                  <c:v>1.1882703109999999</c:v>
                </c:pt>
                <c:pt idx="3">
                  <c:v>1.176265889</c:v>
                </c:pt>
                <c:pt idx="4">
                  <c:v>1.207354821</c:v>
                </c:pt>
                <c:pt idx="5">
                  <c:v>1.2317760579999999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0578-4F78-8D30-37975D9AF83F}"/>
            </c:ext>
          </c:extLst>
        </c:ser>
        <c:ser>
          <c:idx val="3"/>
          <c:order val="2"/>
          <c:tx>
            <c:strRef>
              <c:f>'Speedup Gmean(spec+gap) eva (3)'!$A$6</c:f>
              <c:strCache>
                <c:ptCount val="1"/>
                <c:pt idx="0">
                  <c:v>Secure cache system + SUF</c:v>
                </c:pt>
              </c:strCache>
            </c:strRef>
          </c:tx>
          <c:spPr>
            <a:solidFill>
              <a:srgbClr val="337357"/>
            </a:solidFill>
            <a:ln>
              <a:solidFill>
                <a:schemeClr val="tx1"/>
              </a:solidFill>
            </a:ln>
          </c:spPr>
          <c:invertIfNegative val="0"/>
          <c:cat>
            <c:strRef>
              <c:f>'Speedup Gmean(spec+gap) eva (3)'!$B$2:$H$2</c:f>
              <c:strCache>
                <c:ptCount val="6"/>
                <c:pt idx="0">
                  <c:v>IP-Stride</c:v>
                </c:pt>
                <c:pt idx="1">
                  <c:v>IPCP</c:v>
                </c:pt>
                <c:pt idx="2">
                  <c:v>Bingo</c:v>
                </c:pt>
                <c:pt idx="3">
                  <c:v>SPP+PPF</c:v>
                </c:pt>
                <c:pt idx="4">
                  <c:v>Berti</c:v>
                </c:pt>
                <c:pt idx="5">
                  <c:v>TSB</c:v>
                </c:pt>
              </c:strCache>
            </c:strRef>
          </c:cat>
          <c:val>
            <c:numRef>
              <c:f>'Speedup Gmean(spec+gap) eva (3)'!$B$6:$H$6</c:f>
              <c:numCache>
                <c:formatCode>0.00</c:formatCode>
                <c:ptCount val="6"/>
                <c:pt idx="0">
                  <c:v>1.1827091240000001</c:v>
                </c:pt>
                <c:pt idx="1">
                  <c:v>1.1839323690000001</c:v>
                </c:pt>
                <c:pt idx="2">
                  <c:v>1.232316905</c:v>
                </c:pt>
                <c:pt idx="3">
                  <c:v>1.2161034129999999</c:v>
                </c:pt>
                <c:pt idx="4">
                  <c:v>1.2304462839999999</c:v>
                </c:pt>
                <c:pt idx="5">
                  <c:v>1.283774438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0578-4F78-8D30-37975D9AF83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axId val="7130423"/>
        <c:axId val="90647473"/>
        <c:extLst>
          <c:ext xmlns:c15="http://schemas.microsoft.com/office/drawing/2012/chart" uri="{02D57815-91ED-43cb-92C2-25804820EDAC}">
            <c15:filteredBarSeries>
              <c15:ser>
                <c:idx val="0"/>
                <c:order val="3"/>
                <c:tx>
                  <c:strRef>
                    <c:extLst>
                      <c:ext uri="{02D57815-91ED-43cb-92C2-25804820EDAC}">
                        <c15:formulaRef>
                          <c15:sqref>'Speedup Gmean(spec+gap) eva (3)'!$A$3</c15:sqref>
                        </c15:formulaRef>
                      </c:ext>
                    </c:extLst>
                    <c:strCache>
                      <c:ptCount val="1"/>
                      <c:pt idx="0">
                        <c:v>On-access Pref (Secure cache system)</c:v>
                      </c:pt>
                    </c:strCache>
                  </c:strRef>
                </c:tx>
                <c:spPr>
                  <a:solidFill>
                    <a:srgbClr val="FF5D5D"/>
                  </a:solidFill>
                  <a:ln w="9525">
                    <a:solidFill>
                      <a:srgbClr val="000000"/>
                    </a:solidFill>
                  </a:ln>
                </c:spPr>
                <c:invertIfNegative val="0"/>
                <c:dPt>
                  <c:idx val="4"/>
                  <c:invertIfNegative val="0"/>
                  <c:bubble3D val="0"/>
                  <c:spPr>
                    <a:solidFill>
                      <a:srgbClr val="FF9C19"/>
                    </a:solidFill>
                    <a:ln w="9525">
                      <a:noFill/>
                    </a:ln>
                  </c:spPr>
                  <c:extLst>
                    <c:ext xmlns:c16="http://schemas.microsoft.com/office/drawing/2014/chart" uri="{C3380CC4-5D6E-409C-BE32-E72D297353CC}">
                      <c16:uniqueId val="{00000006-0578-4F78-8D30-37975D9AF83F}"/>
                    </c:ext>
                  </c:extLst>
                </c:dPt>
                <c:dLbls>
                  <c:spPr>
                    <a:noFill/>
                    <a:ln>
                      <a:noFill/>
                    </a:ln>
                    <a:effectLst/>
                  </c:spPr>
                  <c:dLblPos val="outEnd"/>
                  <c:showLegendKey val="0"/>
                  <c:showVal val="0"/>
                  <c:showCatName val="0"/>
                  <c:showSerName val="0"/>
                  <c:showPercent val="0"/>
                  <c:showBubbleSize val="1"/>
                  <c:separator> </c:separator>
                  <c:showLeaderLines val="0"/>
                  <c:extLst>
                    <c:ext uri="{CE6537A1-D6FC-4f65-9D91-7224C49458BB}">
                      <c15:showLeaderLines val="1"/>
                    </c:ext>
                  </c:extLst>
                </c:dLbls>
                <c:cat>
                  <c:strRef>
                    <c:extLst>
                      <c:ext uri="{02D57815-91ED-43cb-92C2-25804820EDAC}">
                        <c15:formulaRef>
                          <c15:sqref>'Speedup Gmean(spec+gap) eva (3)'!$B$2:$H$2</c15:sqref>
                        </c15:formulaRef>
                      </c:ext>
                    </c:extLst>
                    <c:strCache>
                      <c:ptCount val="6"/>
                      <c:pt idx="0">
                        <c:v>IP-Stride</c:v>
                      </c:pt>
                      <c:pt idx="1">
                        <c:v>IPCP</c:v>
                      </c:pt>
                      <c:pt idx="2">
                        <c:v>Bingo</c:v>
                      </c:pt>
                      <c:pt idx="3">
                        <c:v>SPP+PPF</c:v>
                      </c:pt>
                      <c:pt idx="4">
                        <c:v>Berti</c:v>
                      </c:pt>
                      <c:pt idx="5">
                        <c:v>TSB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'Speedup Gmean(spec+gap) eva (3)'!$B$3:$H$3</c15:sqref>
                        </c15:formulaRef>
                      </c:ext>
                    </c:extLst>
                    <c:numCache>
                      <c:formatCode>0.00</c:formatCode>
                      <c:ptCount val="6"/>
                      <c:pt idx="0">
                        <c:v>1.183742201</c:v>
                      </c:pt>
                      <c:pt idx="1">
                        <c:v>1.18177836</c:v>
                      </c:pt>
                      <c:pt idx="2">
                        <c:v>1.217748244</c:v>
                      </c:pt>
                      <c:pt idx="3">
                        <c:v>1.2403596729999999</c:v>
                      </c:pt>
                      <c:pt idx="4">
                        <c:v>1.234205314</c:v>
                      </c:pt>
                      <c:pt idx="5">
                        <c:v>0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7-0578-4F78-8D30-37975D9AF83F}"/>
                  </c:ext>
                </c:extLst>
              </c15:ser>
            </c15:filteredBarSeries>
            <c15:filteredBarSeries>
              <c15:ser>
                <c:idx val="1"/>
                <c:order val="4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'Speedup Gmean(spec+gap) eva (3)'!$A$4</c15:sqref>
                        </c15:formulaRef>
                      </c:ext>
                    </c:extLst>
                    <c:strCache>
                      <c:ptCount val="1"/>
                      <c:pt idx="0">
                        <c:v>On-access Pref + SUF (Secure cache system)</c:v>
                      </c:pt>
                    </c:strCache>
                  </c:strRef>
                </c:tx>
                <c:spPr>
                  <a:solidFill>
                    <a:srgbClr val="59CE8F"/>
                  </a:solidFill>
                  <a:ln w="9525">
                    <a:solidFill>
                      <a:srgbClr val="000000"/>
                    </a:solidFill>
                  </a:ln>
                </c:spPr>
                <c:invertIfNegative val="0"/>
                <c:dPt>
                  <c:idx val="4"/>
                  <c:invertIfNegative val="0"/>
                  <c:bubble3D val="0"/>
                  <c:spPr>
                    <a:solidFill>
                      <a:srgbClr val="FFFF00"/>
                    </a:solidFill>
                    <a:ln w="9525">
                      <a:noFill/>
                    </a:ln>
                  </c:spPr>
                  <c:extLst xmlns:c15="http://schemas.microsoft.com/office/drawing/2012/chart">
                    <c:ext xmlns:c16="http://schemas.microsoft.com/office/drawing/2014/chart" uri="{C3380CC4-5D6E-409C-BE32-E72D297353CC}">
                      <c16:uniqueId val="{00000009-0578-4F78-8D30-37975D9AF83F}"/>
                    </c:ext>
                  </c:extLst>
                </c:dPt>
                <c:dLbls>
                  <c:spPr>
                    <a:noFill/>
                    <a:ln>
                      <a:noFill/>
                    </a:ln>
                    <a:effectLst/>
                  </c:spPr>
                  <c:dLblPos val="outEnd"/>
                  <c:showLegendKey val="0"/>
                  <c:showVal val="0"/>
                  <c:showCatName val="0"/>
                  <c:showSerName val="0"/>
                  <c:showPercent val="0"/>
                  <c:showBubbleSize val="1"/>
                  <c:separator> </c:separator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1"/>
                    </c:ext>
                  </c:extLst>
                </c:dLbls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'Speedup Gmean(spec+gap) eva (3)'!$B$2:$H$2</c15:sqref>
                        </c15:formulaRef>
                      </c:ext>
                    </c:extLst>
                    <c:strCache>
                      <c:ptCount val="6"/>
                      <c:pt idx="0">
                        <c:v>IP-Stride</c:v>
                      </c:pt>
                      <c:pt idx="1">
                        <c:v>IPCP</c:v>
                      </c:pt>
                      <c:pt idx="2">
                        <c:v>Bingo</c:v>
                      </c:pt>
                      <c:pt idx="3">
                        <c:v>SPP+PPF</c:v>
                      </c:pt>
                      <c:pt idx="4">
                        <c:v>Berti</c:v>
                      </c:pt>
                      <c:pt idx="5">
                        <c:v>TSB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'Speedup Gmean(spec+gap) eva (3)'!$B$4:$H$4</c15:sqref>
                        </c15:formulaRef>
                      </c:ext>
                    </c:extLst>
                    <c:numCache>
                      <c:formatCode>0.00</c:formatCode>
                      <c:ptCount val="6"/>
                      <c:pt idx="0">
                        <c:v>1.2214217380000001</c:v>
                      </c:pt>
                      <c:pt idx="1">
                        <c:v>1.2285467809999999</c:v>
                      </c:pt>
                      <c:pt idx="2">
                        <c:v>1.265176582</c:v>
                      </c:pt>
                      <c:pt idx="3">
                        <c:v>1.2792746690000001</c:v>
                      </c:pt>
                      <c:pt idx="4">
                        <c:v>1.291562651</c:v>
                      </c:pt>
                      <c:pt idx="5">
                        <c:v>0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A-0578-4F78-8D30-37975D9AF83F}"/>
                  </c:ext>
                </c:extLst>
              </c15:ser>
            </c15:filteredBarSeries>
          </c:ext>
        </c:extLst>
      </c:barChart>
      <c:catAx>
        <c:axId val="7130423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ln w="9525">
            <a:solidFill>
              <a:srgbClr val="000000"/>
            </a:solidFill>
            <a:round/>
          </a:ln>
        </c:spPr>
        <c:txPr>
          <a:bodyPr rot="0"/>
          <a:lstStyle/>
          <a:p>
            <a:pPr>
              <a:defRPr/>
            </a:pPr>
            <a:endParaRPr lang="en-US"/>
          </a:p>
        </c:txPr>
        <c:crossAx val="90647473"/>
        <c:crossesAt val="0"/>
        <c:auto val="1"/>
        <c:lblAlgn val="ctr"/>
        <c:lblOffset val="0"/>
        <c:tickLblSkip val="1"/>
        <c:noMultiLvlLbl val="0"/>
      </c:catAx>
      <c:valAx>
        <c:axId val="90647473"/>
        <c:scaling>
          <c:orientation val="minMax"/>
          <c:max val="1.5"/>
          <c:min val="0.9"/>
        </c:scaling>
        <c:delete val="0"/>
        <c:axPos val="l"/>
        <c:majorGridlines>
          <c:spPr>
            <a:ln w="6350">
              <a:solidFill>
                <a:schemeClr val="bg1">
                  <a:lumMod val="85000"/>
                </a:schemeClr>
              </a:solidFill>
              <a:round/>
            </a:ln>
          </c:spPr>
        </c:majorGridlines>
        <c:minorGridlines>
          <c:spPr>
            <a:ln w="6350">
              <a:solidFill>
                <a:schemeClr val="bg1">
                  <a:lumMod val="95000"/>
                </a:schemeClr>
              </a:solidFill>
              <a:round/>
            </a:ln>
          </c:spPr>
        </c:minorGridlines>
        <c:title>
          <c:tx>
            <c:rich>
              <a:bodyPr rot="-5400000"/>
              <a:lstStyle/>
              <a:p>
                <a:pPr>
                  <a:defRPr b="0"/>
                </a:pPr>
                <a:r>
                  <a:rPr lang="en-IN" b="0"/>
                  <a:t>Speedup </a:t>
                </a:r>
              </a:p>
            </c:rich>
          </c:tx>
          <c:layout>
            <c:manualLayout>
              <c:xMode val="edge"/>
              <c:yMode val="edge"/>
              <c:x val="3.2043364969635765E-3"/>
              <c:y val="0.33534454533004282"/>
            </c:manualLayout>
          </c:layout>
          <c:overlay val="0"/>
          <c:spPr>
            <a:noFill/>
            <a:ln w="0">
              <a:noFill/>
            </a:ln>
          </c:spPr>
        </c:title>
        <c:numFmt formatCode="[$-409]0.0" sourceLinked="0"/>
        <c:majorTickMark val="out"/>
        <c:minorTickMark val="none"/>
        <c:tickLblPos val="nextTo"/>
        <c:spPr>
          <a:ln w="9525">
            <a:solidFill>
              <a:srgbClr val="000000"/>
            </a:solidFill>
            <a:round/>
          </a:ln>
        </c:spPr>
        <c:crossAx val="7130423"/>
        <c:crossesAt val="0"/>
        <c:crossBetween val="between"/>
        <c:majorUnit val="0.1"/>
        <c:minorUnit val="2.0000000000000004E-2"/>
      </c:valAx>
      <c:spPr>
        <a:noFill/>
        <a:ln w="9525">
          <a:solidFill>
            <a:srgbClr val="000000"/>
          </a:solidFill>
          <a:round/>
        </a:ln>
      </c:spPr>
    </c:plotArea>
    <c:legend>
      <c:legendPos val="t"/>
      <c:layout>
        <c:manualLayout>
          <c:xMode val="edge"/>
          <c:yMode val="edge"/>
          <c:x val="0.12576583501478611"/>
          <c:y val="9.635657804006556E-2"/>
          <c:w val="0.3977563407811715"/>
          <c:h val="0.20583468162865465"/>
        </c:manualLayout>
      </c:layout>
      <c:overlay val="0"/>
      <c:spPr>
        <a:solidFill>
          <a:schemeClr val="bg1"/>
        </a:solidFill>
        <a:ln w="0">
          <a:noFill/>
        </a:ln>
      </c:spPr>
    </c:legend>
    <c:plotVisOnly val="1"/>
    <c:dispBlanksAs val="gap"/>
    <c:showDLblsOverMax val="1"/>
  </c:chart>
  <c:spPr>
    <a:solidFill>
      <a:srgbClr val="FFFFFF"/>
    </a:solidFill>
    <a:ln w="9360">
      <a:noFill/>
    </a:ln>
  </c:spPr>
  <c:txPr>
    <a:bodyPr/>
    <a:lstStyle/>
    <a:p>
      <a:pPr>
        <a:defRPr sz="1400"/>
      </a:pPr>
      <a:endParaRPr lang="en-US"/>
    </a:p>
  </c:txPr>
  <c:externalData r:id="rId1">
    <c:autoUpdate val="0"/>
  </c:externalData>
  <c:userShapes r:id="rId2"/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145576923076923"/>
          <c:y val="4.9395299145299144E-2"/>
          <c:w val="0.86123440170940169"/>
          <c:h val="0.8653316239316239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[Evaluation_plots.xlsx]Energy!$A$5</c:f>
              <c:strCache>
                <c:ptCount val="1"/>
                <c:pt idx="0">
                  <c:v>Non-secure cache system</c:v>
                </c:pt>
              </c:strCache>
            </c:strRef>
          </c:tx>
          <c:spPr>
            <a:solidFill>
              <a:srgbClr val="FF5D5D"/>
            </a:solidFill>
            <a:ln w="6350">
              <a:solidFill>
                <a:srgbClr val="000000"/>
              </a:solidFill>
            </a:ln>
          </c:spPr>
          <c:invertIfNegative val="0"/>
          <c:dLbls>
            <c:spPr>
              <a:noFill/>
              <a:ln>
                <a:noFill/>
              </a:ln>
              <a:effectLst/>
            </c:spPr>
            <c:dLblPos val="outEnd"/>
            <c:showLegendKey val="0"/>
            <c:showVal val="0"/>
            <c:showCatName val="0"/>
            <c:showSerName val="0"/>
            <c:showPercent val="0"/>
            <c:showBubbleSize val="1"/>
            <c:separator> </c:separator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[Evaluation_plots.xlsx]Energy!$B$2:$G$2</c:f>
              <c:strCache>
                <c:ptCount val="6"/>
                <c:pt idx="0">
                  <c:v>IP-Stride</c:v>
                </c:pt>
                <c:pt idx="1">
                  <c:v>IPCP</c:v>
                </c:pt>
                <c:pt idx="2">
                  <c:v>Bingo</c:v>
                </c:pt>
                <c:pt idx="3">
                  <c:v>SPP+PPF</c:v>
                </c:pt>
                <c:pt idx="4">
                  <c:v>Berti</c:v>
                </c:pt>
                <c:pt idx="5">
                  <c:v>TSB</c:v>
                </c:pt>
              </c:strCache>
            </c:strRef>
          </c:cat>
          <c:val>
            <c:numRef>
              <c:f>[Evaluation_plots.xlsx]Energy!$B$5:$G$5</c:f>
              <c:numCache>
                <c:formatCode>General</c:formatCode>
                <c:ptCount val="6"/>
                <c:pt idx="0">
                  <c:v>1.06</c:v>
                </c:pt>
                <c:pt idx="1">
                  <c:v>1.7887999999999999</c:v>
                </c:pt>
                <c:pt idx="2">
                  <c:v>1.5839000000000001</c:v>
                </c:pt>
                <c:pt idx="3">
                  <c:v>1.1805000000000001</c:v>
                </c:pt>
                <c:pt idx="4">
                  <c:v>1.4767999999999999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C63-47D7-A9BE-E77FF37BDF08}"/>
            </c:ext>
          </c:extLst>
        </c:ser>
        <c:ser>
          <c:idx val="1"/>
          <c:order val="1"/>
          <c:tx>
            <c:strRef>
              <c:f>[Evaluation_plots.xlsx]Energy!$A$3</c:f>
              <c:strCache>
                <c:ptCount val="1"/>
                <c:pt idx="0">
                  <c:v>Secure cache system</c:v>
                </c:pt>
              </c:strCache>
            </c:strRef>
          </c:tx>
          <c:spPr>
            <a:solidFill>
              <a:srgbClr val="59CE8F"/>
            </a:solidFill>
            <a:ln w="6350">
              <a:solidFill>
                <a:srgbClr val="000000"/>
              </a:solidFill>
            </a:ln>
          </c:spPr>
          <c:invertIfNegative val="0"/>
          <c:dLbls>
            <c:spPr>
              <a:noFill/>
              <a:ln>
                <a:noFill/>
              </a:ln>
              <a:effectLst/>
            </c:spPr>
            <c:dLblPos val="outEnd"/>
            <c:showLegendKey val="0"/>
            <c:showVal val="0"/>
            <c:showCatName val="0"/>
            <c:showSerName val="0"/>
            <c:showPercent val="0"/>
            <c:showBubbleSize val="1"/>
            <c:separator> </c:separator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[Evaluation_plots.xlsx]Energy!$B$2:$G$2</c:f>
              <c:strCache>
                <c:ptCount val="6"/>
                <c:pt idx="0">
                  <c:v>IP-Stride</c:v>
                </c:pt>
                <c:pt idx="1">
                  <c:v>IPCP</c:v>
                </c:pt>
                <c:pt idx="2">
                  <c:v>Bingo</c:v>
                </c:pt>
                <c:pt idx="3">
                  <c:v>SPP+PPF</c:v>
                </c:pt>
                <c:pt idx="4">
                  <c:v>Berti</c:v>
                </c:pt>
                <c:pt idx="5">
                  <c:v>TSB</c:v>
                </c:pt>
              </c:strCache>
            </c:strRef>
          </c:cat>
          <c:val>
            <c:numRef>
              <c:f>[Evaluation_plots.xlsx]Energy!$B$3:$G$3</c:f>
              <c:numCache>
                <c:formatCode>General</c:formatCode>
                <c:ptCount val="6"/>
                <c:pt idx="0" formatCode="0.00">
                  <c:v>1.5838000000000001</c:v>
                </c:pt>
                <c:pt idx="1">
                  <c:v>2.3736999999999999</c:v>
                </c:pt>
                <c:pt idx="2">
                  <c:v>2.2071000000000001</c:v>
                </c:pt>
                <c:pt idx="3">
                  <c:v>1.7736000000000001</c:v>
                </c:pt>
                <c:pt idx="4">
                  <c:v>2.0306999999999999</c:v>
                </c:pt>
                <c:pt idx="5">
                  <c:v>2.0847000000000002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C63-47D7-A9BE-E77FF37BDF08}"/>
            </c:ext>
          </c:extLst>
        </c:ser>
        <c:ser>
          <c:idx val="2"/>
          <c:order val="2"/>
          <c:tx>
            <c:strRef>
              <c:f>[Evaluation_plots.xlsx]Energy!$A$4</c:f>
              <c:strCache>
                <c:ptCount val="1"/>
                <c:pt idx="0">
                  <c:v>Secure cache system + SUF</c:v>
                </c:pt>
              </c:strCache>
            </c:strRef>
          </c:tx>
          <c:spPr>
            <a:solidFill>
              <a:srgbClr val="337357"/>
            </a:solidFill>
            <a:ln w="6350">
              <a:solidFill>
                <a:srgbClr val="000000"/>
              </a:solidFill>
            </a:ln>
          </c:spPr>
          <c:invertIfNegative val="0"/>
          <c:dLbls>
            <c:spPr>
              <a:noFill/>
              <a:ln>
                <a:noFill/>
              </a:ln>
              <a:effectLst/>
            </c:spPr>
            <c:dLblPos val="outEnd"/>
            <c:showLegendKey val="0"/>
            <c:showVal val="0"/>
            <c:showCatName val="0"/>
            <c:showSerName val="0"/>
            <c:showPercent val="0"/>
            <c:showBubbleSize val="1"/>
            <c:separator> </c:separator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[Evaluation_plots.xlsx]Energy!$B$2:$G$2</c:f>
              <c:strCache>
                <c:ptCount val="6"/>
                <c:pt idx="0">
                  <c:v>IP-Stride</c:v>
                </c:pt>
                <c:pt idx="1">
                  <c:v>IPCP</c:v>
                </c:pt>
                <c:pt idx="2">
                  <c:v>Bingo</c:v>
                </c:pt>
                <c:pt idx="3">
                  <c:v>SPP+PPF</c:v>
                </c:pt>
                <c:pt idx="4">
                  <c:v>Berti</c:v>
                </c:pt>
                <c:pt idx="5">
                  <c:v>TSB</c:v>
                </c:pt>
              </c:strCache>
            </c:strRef>
          </c:cat>
          <c:val>
            <c:numRef>
              <c:f>[Evaluation_plots.xlsx]Energy!$B$4:$G$4</c:f>
              <c:numCache>
                <c:formatCode>General</c:formatCode>
                <c:ptCount val="6"/>
                <c:pt idx="0" formatCode="0.00">
                  <c:v>1.4246000000000001</c:v>
                </c:pt>
                <c:pt idx="1">
                  <c:v>2.1920000000000002</c:v>
                </c:pt>
                <c:pt idx="2">
                  <c:v>2.0392000000000001</c:v>
                </c:pt>
                <c:pt idx="3">
                  <c:v>1.6209</c:v>
                </c:pt>
                <c:pt idx="4">
                  <c:v>1.8776999999999999</c:v>
                </c:pt>
                <c:pt idx="5">
                  <c:v>1.9287000000000001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C63-47D7-A9BE-E77FF37BDF0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axId val="99816231"/>
        <c:axId val="95010075"/>
      </c:barChart>
      <c:catAx>
        <c:axId val="99816231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ln w="9525">
            <a:solidFill>
              <a:srgbClr val="000000"/>
            </a:solidFill>
            <a:round/>
          </a:ln>
        </c:spPr>
        <c:txPr>
          <a:bodyPr rot="0"/>
          <a:lstStyle/>
          <a:p>
            <a:pPr>
              <a:defRPr/>
            </a:pPr>
            <a:endParaRPr lang="en-US"/>
          </a:p>
        </c:txPr>
        <c:crossAx val="95010075"/>
        <c:crosses val="autoZero"/>
        <c:auto val="1"/>
        <c:lblAlgn val="ctr"/>
        <c:lblOffset val="0"/>
        <c:tickLblSkip val="1"/>
        <c:noMultiLvlLbl val="0"/>
      </c:catAx>
      <c:valAx>
        <c:axId val="95010075"/>
        <c:scaling>
          <c:orientation val="minMax"/>
          <c:max val="3"/>
          <c:min val="1"/>
        </c:scaling>
        <c:delete val="0"/>
        <c:axPos val="l"/>
        <c:majorGridlines>
          <c:spPr>
            <a:ln w="6350">
              <a:solidFill>
                <a:schemeClr val="bg1">
                  <a:lumMod val="85000"/>
                </a:schemeClr>
              </a:solidFill>
              <a:round/>
            </a:ln>
          </c:spPr>
        </c:majorGridlines>
        <c:minorGridlines>
          <c:spPr>
            <a:ln w="6350">
              <a:solidFill>
                <a:srgbClr val="F2F2F2"/>
              </a:solidFill>
              <a:round/>
            </a:ln>
          </c:spPr>
        </c:minorGridlines>
        <c:title>
          <c:tx>
            <c:rich>
              <a:bodyPr rot="-5400000"/>
              <a:lstStyle/>
              <a:p>
                <a:pPr>
                  <a:defRPr/>
                </a:pPr>
                <a:r>
                  <a:rPr lang="en-IN"/>
                  <a:t>Normalized dynamic energy</a:t>
                </a:r>
              </a:p>
            </c:rich>
          </c:tx>
          <c:layout>
            <c:manualLayout>
              <c:xMode val="edge"/>
              <c:yMode val="edge"/>
              <c:x val="5.3310458911670425E-3"/>
              <c:y val="9.4084424499788488E-2"/>
            </c:manualLayout>
          </c:layout>
          <c:overlay val="0"/>
          <c:spPr>
            <a:noFill/>
            <a:ln w="0">
              <a:noFill/>
            </a:ln>
          </c:spPr>
        </c:title>
        <c:numFmt formatCode="[$-409]0.0" sourceLinked="0"/>
        <c:majorTickMark val="out"/>
        <c:minorTickMark val="none"/>
        <c:tickLblPos val="nextTo"/>
        <c:spPr>
          <a:ln w="9525">
            <a:solidFill>
              <a:srgbClr val="000000"/>
            </a:solidFill>
            <a:round/>
          </a:ln>
        </c:spPr>
        <c:crossAx val="99816231"/>
        <c:crossesAt val="0"/>
        <c:crossBetween val="between"/>
        <c:majorUnit val="0.4"/>
        <c:minorUnit val="5.000000000000001E-2"/>
      </c:valAx>
      <c:spPr>
        <a:noFill/>
        <a:ln w="6350">
          <a:solidFill>
            <a:srgbClr val="000000"/>
          </a:solidFill>
          <a:round/>
        </a:ln>
      </c:spPr>
    </c:plotArea>
    <c:legend>
      <c:legendPos val="t"/>
      <c:layout>
        <c:manualLayout>
          <c:xMode val="edge"/>
          <c:yMode val="edge"/>
          <c:x val="0.12874247377573905"/>
          <c:y val="6.5025110291057411E-2"/>
          <c:w val="0.34649504450171298"/>
          <c:h val="0.19937154906911572"/>
        </c:manualLayout>
      </c:layout>
      <c:overlay val="0"/>
      <c:spPr>
        <a:solidFill>
          <a:schemeClr val="bg1"/>
        </a:solidFill>
        <a:ln w="0">
          <a:noFill/>
        </a:ln>
      </c:spPr>
    </c:legend>
    <c:plotVisOnly val="1"/>
    <c:dispBlanksAs val="gap"/>
    <c:showDLblsOverMax val="1"/>
  </c:chart>
  <c:spPr>
    <a:solidFill>
      <a:srgbClr val="FFFFFF"/>
    </a:solidFill>
    <a:ln w="9360">
      <a:noFill/>
    </a:ln>
  </c:spPr>
  <c:txPr>
    <a:bodyPr/>
    <a:lstStyle/>
    <a:p>
      <a:pPr>
        <a:defRPr sz="1400" b="0">
          <a:solidFill>
            <a:sysClr val="windowText" lastClr="000000"/>
          </a:solidFill>
          <a:latin typeface="Helvetica Neue" panose="020B0604020202020204" charset="0"/>
          <a:cs typeface="Arial" panose="020B0604020202020204" pitchFamily="34" charset="0"/>
        </a:defRPr>
      </a:pPr>
      <a:endParaRPr lang="en-US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0.12806</cdr:x>
      <cdr:y>0.68026</cdr:y>
    </cdr:from>
    <cdr:to>
      <cdr:x>0.99076</cdr:x>
      <cdr:y>0.68026</cdr:y>
    </cdr:to>
    <cdr:cxnSp macro="">
      <cdr:nvCxnSpPr>
        <cdr:cNvPr id="3" name="Straight Connector 2">
          <a:extLst xmlns:a="http://schemas.openxmlformats.org/drawingml/2006/main">
            <a:ext uri="{FF2B5EF4-FFF2-40B4-BE49-F238E27FC236}">
              <a16:creationId xmlns:a16="http://schemas.microsoft.com/office/drawing/2014/main" id="{47B39AC2-D9A8-B14F-A14B-93E30A5E4E3A}"/>
            </a:ext>
          </a:extLst>
        </cdr:cNvPr>
        <cdr:cNvCxnSpPr/>
      </cdr:nvCxnSpPr>
      <cdr:spPr>
        <a:xfrm xmlns:a="http://schemas.openxmlformats.org/drawingml/2006/main">
          <a:off x="718440" y="2166747"/>
          <a:ext cx="4840113" cy="0"/>
        </a:xfrm>
        <a:prstGeom xmlns:a="http://schemas.openxmlformats.org/drawingml/2006/main" prst="line">
          <a:avLst/>
        </a:prstGeom>
        <a:ln xmlns:a="http://schemas.openxmlformats.org/drawingml/2006/main"/>
      </cdr:spPr>
      <cdr:style>
        <a:lnRef xmlns:a="http://schemas.openxmlformats.org/drawingml/2006/main" idx="1">
          <a:schemeClr val="dk1"/>
        </a:lnRef>
        <a:fillRef xmlns:a="http://schemas.openxmlformats.org/drawingml/2006/main" idx="0">
          <a:schemeClr val="dk1"/>
        </a:fillRef>
        <a:effectRef xmlns:a="http://schemas.openxmlformats.org/drawingml/2006/main" idx="0">
          <a:schemeClr val="dk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0.15633</cdr:x>
      <cdr:y>0.05424</cdr:y>
    </cdr:from>
    <cdr:to>
      <cdr:x>0.47012</cdr:x>
      <cdr:y>0.12892</cdr:y>
    </cdr:to>
    <cdr:grpSp>
      <cdr:nvGrpSpPr>
        <cdr:cNvPr id="6" name="Group 5">
          <a:extLst xmlns:a="http://schemas.openxmlformats.org/drawingml/2006/main">
            <a:ext uri="{FF2B5EF4-FFF2-40B4-BE49-F238E27FC236}">
              <a16:creationId xmlns:a16="http://schemas.microsoft.com/office/drawing/2014/main" id="{FBF394C8-FFDC-BE7A-1D61-29BFBD70BF22}"/>
            </a:ext>
          </a:extLst>
        </cdr:cNvPr>
        <cdr:cNvGrpSpPr/>
      </cdr:nvGrpSpPr>
      <cdr:grpSpPr>
        <a:xfrm xmlns:a="http://schemas.openxmlformats.org/drawingml/2006/main">
          <a:off x="877072" y="172763"/>
          <a:ext cx="1760483" cy="237867"/>
          <a:chOff x="83982" y="12747"/>
          <a:chExt cx="1814952" cy="142858"/>
        </a:xfrm>
      </cdr:grpSpPr>
      <cdr:sp macro="" textlink="">
        <cdr:nvSpPr>
          <cdr:cNvPr id="7" name="TextBox 2">
            <a:extLst xmlns:a="http://schemas.openxmlformats.org/drawingml/2006/main">
              <a:ext uri="{FF2B5EF4-FFF2-40B4-BE49-F238E27FC236}">
                <a16:creationId xmlns:a16="http://schemas.microsoft.com/office/drawing/2014/main" id="{F371CCAC-29AA-C2A6-E77B-D24913B5E90A}"/>
              </a:ext>
            </a:extLst>
          </cdr:cNvPr>
          <cdr:cNvSpPr txBox="1"/>
        </cdr:nvSpPr>
        <cdr:spPr>
          <a:xfrm xmlns:a="http://schemas.openxmlformats.org/drawingml/2006/main">
            <a:off x="83982" y="12747"/>
            <a:ext cx="1814952" cy="142858"/>
          </a:xfrm>
          <a:prstGeom xmlns:a="http://schemas.openxmlformats.org/drawingml/2006/main" prst="rect">
            <a:avLst/>
          </a:prstGeom>
          <a:solidFill xmlns:a="http://schemas.openxmlformats.org/drawingml/2006/main">
            <a:schemeClr val="bg1"/>
          </a:solidFill>
        </cdr:spPr>
        <cdr:txBody>
          <a:bodyPr xmlns:a="http://schemas.openxmlformats.org/drawingml/2006/main" wrap="square" lIns="90000" tIns="0" bIns="0" rtlCol="0"/>
          <a:lstStyle xmlns:a="http://schemas.openxmlformats.org/drawingml/2006/main"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 xmlns:a="http://schemas.openxmlformats.org/drawingml/2006/main">
            <a:r>
              <a:rPr lang="en-IN" sz="1400" baseline="0" dirty="0">
                <a:latin typeface="Arial" panose="020B0604020202020204" pitchFamily="34" charset="0"/>
                <a:cs typeface="Arial" panose="020B0604020202020204" pitchFamily="34" charset="0"/>
              </a:rPr>
              <a:t>   Baseline</a:t>
            </a:r>
            <a:endParaRPr lang="en-IN" sz="1400" dirty="0">
              <a:latin typeface="Arial" panose="020B0604020202020204" pitchFamily="34" charset="0"/>
              <a:cs typeface="Arial" panose="020B0604020202020204" pitchFamily="34" charset="0"/>
            </a:endParaRPr>
          </a:p>
        </cdr:txBody>
      </cdr:sp>
      <cdr:cxnSp macro="">
        <cdr:nvCxnSpPr>
          <cdr:cNvPr id="9" name="Straight Connector 8">
            <a:extLst xmlns:a="http://schemas.openxmlformats.org/drawingml/2006/main">
              <a:ext uri="{FF2B5EF4-FFF2-40B4-BE49-F238E27FC236}">
                <a16:creationId xmlns:a16="http://schemas.microsoft.com/office/drawing/2014/main" id="{607CC8BC-2721-6E00-7347-28018168D41A}"/>
              </a:ext>
            </a:extLst>
          </cdr:cNvPr>
          <cdr:cNvCxnSpPr/>
        </cdr:nvCxnSpPr>
        <cdr:spPr>
          <a:xfrm xmlns:a="http://schemas.openxmlformats.org/drawingml/2006/main">
            <a:off x="199639" y="85455"/>
            <a:ext cx="90077" cy="0"/>
          </a:xfrm>
          <a:prstGeom xmlns:a="http://schemas.openxmlformats.org/drawingml/2006/main" prst="line">
            <a:avLst/>
          </a:prstGeom>
          <a:ln xmlns:a="http://schemas.openxmlformats.org/drawingml/2006/main"/>
        </cdr:spPr>
        <cdr:style>
          <a:lnRef xmlns:a="http://schemas.openxmlformats.org/drawingml/2006/main" idx="1">
            <a:schemeClr val="dk1"/>
          </a:lnRef>
          <a:fillRef xmlns:a="http://schemas.openxmlformats.org/drawingml/2006/main" idx="0">
            <a:schemeClr val="dk1"/>
          </a:fillRef>
          <a:effectRef xmlns:a="http://schemas.openxmlformats.org/drawingml/2006/main" idx="0">
            <a:schemeClr val="dk1"/>
          </a:effectRef>
          <a:fontRef xmlns:a="http://schemas.openxmlformats.org/drawingml/2006/main" idx="minor">
            <a:schemeClr val="tx1"/>
          </a:fontRef>
        </cdr:style>
      </cdr:cxnSp>
    </cdr:grp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0.13615</cdr:x>
      <cdr:y>0.73582</cdr:y>
    </cdr:from>
    <cdr:to>
      <cdr:x>0.98837</cdr:x>
      <cdr:y>0.73582</cdr:y>
    </cdr:to>
    <cdr:cxnSp macro="">
      <cdr:nvCxnSpPr>
        <cdr:cNvPr id="3" name="Straight Connector 2">
          <a:extLst xmlns:a="http://schemas.openxmlformats.org/drawingml/2006/main">
            <a:ext uri="{FF2B5EF4-FFF2-40B4-BE49-F238E27FC236}">
              <a16:creationId xmlns:a16="http://schemas.microsoft.com/office/drawing/2014/main" id="{47B39AC2-D9A8-B14F-A14B-93E30A5E4E3A}"/>
            </a:ext>
          </a:extLst>
        </cdr:cNvPr>
        <cdr:cNvCxnSpPr/>
      </cdr:nvCxnSpPr>
      <cdr:spPr>
        <a:xfrm xmlns:a="http://schemas.openxmlformats.org/drawingml/2006/main">
          <a:off x="810142" y="2499859"/>
          <a:ext cx="5071038" cy="0"/>
        </a:xfrm>
        <a:prstGeom xmlns:a="http://schemas.openxmlformats.org/drawingml/2006/main" prst="line">
          <a:avLst/>
        </a:prstGeom>
        <a:ln xmlns:a="http://schemas.openxmlformats.org/drawingml/2006/main" w="12700">
          <a:solidFill>
            <a:schemeClr val="tx1"/>
          </a:solidFill>
        </a:ln>
      </cdr:spPr>
      <cdr:style>
        <a:lnRef xmlns:a="http://schemas.openxmlformats.org/drawingml/2006/main" idx="1">
          <a:schemeClr val="accent2"/>
        </a:lnRef>
        <a:fillRef xmlns:a="http://schemas.openxmlformats.org/drawingml/2006/main" idx="0">
          <a:schemeClr val="accent2"/>
        </a:fillRef>
        <a:effectRef xmlns:a="http://schemas.openxmlformats.org/drawingml/2006/main" idx="0">
          <a:schemeClr val="accent2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0.16413</cdr:x>
      <cdr:y>0.05424</cdr:y>
    </cdr:from>
    <cdr:to>
      <cdr:x>0.6059</cdr:x>
      <cdr:y>0.12892</cdr:y>
    </cdr:to>
    <cdr:grpSp>
      <cdr:nvGrpSpPr>
        <cdr:cNvPr id="6" name="Group 5">
          <a:extLst xmlns:a="http://schemas.openxmlformats.org/drawingml/2006/main">
            <a:ext uri="{FF2B5EF4-FFF2-40B4-BE49-F238E27FC236}">
              <a16:creationId xmlns:a16="http://schemas.microsoft.com/office/drawing/2014/main" id="{FBF394C8-FFDC-BE7A-1D61-29BFBD70BF22}"/>
            </a:ext>
          </a:extLst>
        </cdr:cNvPr>
        <cdr:cNvGrpSpPr/>
      </cdr:nvGrpSpPr>
      <cdr:grpSpPr>
        <a:xfrm xmlns:a="http://schemas.openxmlformats.org/drawingml/2006/main">
          <a:off x="976637" y="184273"/>
          <a:ext cx="2628702" cy="253715"/>
          <a:chOff x="129122" y="12747"/>
          <a:chExt cx="2555210" cy="142858"/>
        </a:xfrm>
      </cdr:grpSpPr>
      <cdr:sp macro="" textlink="">
        <cdr:nvSpPr>
          <cdr:cNvPr id="7" name="TextBox 2">
            <a:extLst xmlns:a="http://schemas.openxmlformats.org/drawingml/2006/main">
              <a:ext uri="{FF2B5EF4-FFF2-40B4-BE49-F238E27FC236}">
                <a16:creationId xmlns:a16="http://schemas.microsoft.com/office/drawing/2014/main" id="{F371CCAC-29AA-C2A6-E77B-D24913B5E90A}"/>
              </a:ext>
            </a:extLst>
          </cdr:cNvPr>
          <cdr:cNvSpPr txBox="1"/>
        </cdr:nvSpPr>
        <cdr:spPr>
          <a:xfrm xmlns:a="http://schemas.openxmlformats.org/drawingml/2006/main">
            <a:off x="129122" y="12747"/>
            <a:ext cx="2555210" cy="142858"/>
          </a:xfrm>
          <a:prstGeom xmlns:a="http://schemas.openxmlformats.org/drawingml/2006/main" prst="rect">
            <a:avLst/>
          </a:prstGeom>
          <a:solidFill xmlns:a="http://schemas.openxmlformats.org/drawingml/2006/main">
            <a:schemeClr val="bg1"/>
          </a:solidFill>
        </cdr:spPr>
        <cdr:txBody>
          <a:bodyPr xmlns:a="http://schemas.openxmlformats.org/drawingml/2006/main" wrap="square" lIns="90000" tIns="0" bIns="0" rtlCol="0"/>
          <a:lstStyle xmlns:a="http://schemas.openxmlformats.org/drawingml/2006/main"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 xmlns:a="http://schemas.openxmlformats.org/drawingml/2006/main">
            <a:r>
              <a:rPr lang="en-IN" sz="1600" baseline="0" dirty="0">
                <a:latin typeface="Helvetica Neue" panose="020B0604020202020204" charset="0"/>
                <a:cs typeface="Arial" panose="020B0604020202020204" pitchFamily="34" charset="0"/>
              </a:rPr>
              <a:t>   Baseline</a:t>
            </a:r>
            <a:endParaRPr lang="en-IN" sz="1600" dirty="0">
              <a:latin typeface="Helvetica Neue" panose="020B0604020202020204" charset="0"/>
              <a:cs typeface="Arial" panose="020B0604020202020204" pitchFamily="34" charset="0"/>
            </a:endParaRPr>
          </a:p>
        </cdr:txBody>
      </cdr:sp>
      <cdr:cxnSp macro="">
        <cdr:nvCxnSpPr>
          <cdr:cNvPr id="9" name="Straight Connector 8">
            <a:extLst xmlns:a="http://schemas.openxmlformats.org/drawingml/2006/main">
              <a:ext uri="{FF2B5EF4-FFF2-40B4-BE49-F238E27FC236}">
                <a16:creationId xmlns:a16="http://schemas.microsoft.com/office/drawing/2014/main" id="{607CC8BC-2721-6E00-7347-28018168D41A}"/>
              </a:ext>
            </a:extLst>
          </cdr:cNvPr>
          <cdr:cNvCxnSpPr/>
        </cdr:nvCxnSpPr>
        <cdr:spPr>
          <a:xfrm xmlns:a="http://schemas.openxmlformats.org/drawingml/2006/main">
            <a:off x="236687" y="85258"/>
            <a:ext cx="90077" cy="0"/>
          </a:xfrm>
          <a:prstGeom xmlns:a="http://schemas.openxmlformats.org/drawingml/2006/main" prst="line">
            <a:avLst/>
          </a:prstGeom>
          <a:ln xmlns:a="http://schemas.openxmlformats.org/drawingml/2006/main" w="12700">
            <a:solidFill>
              <a:schemeClr val="tx1"/>
            </a:solidFill>
          </a:ln>
        </cdr:spPr>
        <cdr:style>
          <a:lnRef xmlns:a="http://schemas.openxmlformats.org/drawingml/2006/main" idx="1">
            <a:schemeClr val="accent1"/>
          </a:lnRef>
          <a:fillRef xmlns:a="http://schemas.openxmlformats.org/drawingml/2006/main" idx="0">
            <a:schemeClr val="accent1"/>
          </a:fillRef>
          <a:effectRef xmlns:a="http://schemas.openxmlformats.org/drawingml/2006/main" idx="0">
            <a:schemeClr val="accent1"/>
          </a:effectRef>
          <a:fontRef xmlns:a="http://schemas.openxmlformats.org/drawingml/2006/main" idx="minor">
            <a:schemeClr val="tx1"/>
          </a:fontRef>
        </cdr:style>
      </cdr:cxnSp>
    </cdr:grpSp>
  </cdr:relSizeAnchor>
</c:userShapes>
</file>

<file path=ppt/drawings/drawing3.xml><?xml version="1.0" encoding="utf-8"?>
<c:userShapes xmlns:c="http://schemas.openxmlformats.org/drawingml/2006/chart">
  <cdr:relSizeAnchor xmlns:cdr="http://schemas.openxmlformats.org/drawingml/2006/chartDrawing">
    <cdr:from>
      <cdr:x>0.11829</cdr:x>
      <cdr:y>0.76763</cdr:y>
    </cdr:from>
    <cdr:to>
      <cdr:x>0.98612</cdr:x>
      <cdr:y>0.76763</cdr:y>
    </cdr:to>
    <cdr:cxnSp macro="">
      <cdr:nvCxnSpPr>
        <cdr:cNvPr id="2" name="Straight Connector 1">
          <a:extLst xmlns:a="http://schemas.openxmlformats.org/drawingml/2006/main">
            <a:ext uri="{FF2B5EF4-FFF2-40B4-BE49-F238E27FC236}">
              <a16:creationId xmlns:a16="http://schemas.microsoft.com/office/drawing/2014/main" id="{17184B05-4D30-E58D-86E0-845B8906EAC6}"/>
            </a:ext>
          </a:extLst>
        </cdr:cNvPr>
        <cdr:cNvCxnSpPr/>
      </cdr:nvCxnSpPr>
      <cdr:spPr>
        <a:xfrm xmlns:a="http://schemas.openxmlformats.org/drawingml/2006/main">
          <a:off x="754490" y="2651953"/>
          <a:ext cx="5535534" cy="0"/>
        </a:xfrm>
        <a:prstGeom xmlns:a="http://schemas.openxmlformats.org/drawingml/2006/main" prst="line">
          <a:avLst/>
        </a:prstGeom>
        <a:ln xmlns:a="http://schemas.openxmlformats.org/drawingml/2006/main" w="9525">
          <a:solidFill>
            <a:schemeClr val="tx1"/>
          </a:solidFill>
        </a:ln>
      </cdr:spPr>
      <cdr:style>
        <a:lnRef xmlns:a="http://schemas.openxmlformats.org/drawingml/2006/main" idx="1">
          <a:schemeClr val="accent2"/>
        </a:lnRef>
        <a:fillRef xmlns:a="http://schemas.openxmlformats.org/drawingml/2006/main" idx="0">
          <a:schemeClr val="accent2"/>
        </a:fillRef>
        <a:effectRef xmlns:a="http://schemas.openxmlformats.org/drawingml/2006/main" idx="0">
          <a:schemeClr val="accent2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0.13386</cdr:x>
      <cdr:y>0.04003</cdr:y>
    </cdr:from>
    <cdr:to>
      <cdr:x>0.52648</cdr:x>
      <cdr:y>0.09844</cdr:y>
    </cdr:to>
    <cdr:grpSp>
      <cdr:nvGrpSpPr>
        <cdr:cNvPr id="4" name="Group 3">
          <a:extLst xmlns:a="http://schemas.openxmlformats.org/drawingml/2006/main">
            <a:ext uri="{FF2B5EF4-FFF2-40B4-BE49-F238E27FC236}">
              <a16:creationId xmlns:a16="http://schemas.microsoft.com/office/drawing/2014/main" id="{51245E0F-5A22-3E57-CE69-C447722BC029}"/>
            </a:ext>
          </a:extLst>
        </cdr:cNvPr>
        <cdr:cNvGrpSpPr/>
      </cdr:nvGrpSpPr>
      <cdr:grpSpPr>
        <a:xfrm xmlns:a="http://schemas.openxmlformats.org/drawingml/2006/main">
          <a:off x="852825" y="139466"/>
          <a:ext cx="2501390" cy="203502"/>
          <a:chOff x="42269" y="-2000"/>
          <a:chExt cx="1830054" cy="137098"/>
        </a:xfrm>
      </cdr:grpSpPr>
      <cdr:sp macro="" textlink="">
        <cdr:nvSpPr>
          <cdr:cNvPr id="5" name="TextBox 2">
            <a:extLst xmlns:a="http://schemas.openxmlformats.org/drawingml/2006/main">
              <a:ext uri="{FF2B5EF4-FFF2-40B4-BE49-F238E27FC236}">
                <a16:creationId xmlns:a16="http://schemas.microsoft.com/office/drawing/2014/main" id="{6624CCE7-4A90-4E9A-0487-02B4F8858C40}"/>
              </a:ext>
            </a:extLst>
          </cdr:cNvPr>
          <cdr:cNvSpPr txBox="1"/>
        </cdr:nvSpPr>
        <cdr:spPr>
          <a:xfrm xmlns:a="http://schemas.openxmlformats.org/drawingml/2006/main">
            <a:off x="42269" y="-2000"/>
            <a:ext cx="1830054" cy="137098"/>
          </a:xfrm>
          <a:prstGeom xmlns:a="http://schemas.openxmlformats.org/drawingml/2006/main" prst="rect">
            <a:avLst/>
          </a:prstGeom>
          <a:solidFill xmlns:a="http://schemas.openxmlformats.org/drawingml/2006/main">
            <a:schemeClr val="bg1"/>
          </a:solidFill>
        </cdr:spPr>
        <cdr:txBody>
          <a:bodyPr xmlns:a="http://schemas.openxmlformats.org/drawingml/2006/main" wrap="square" lIns="90000" tIns="0" bIns="0" rtlCol="0"/>
          <a:lstStyle xmlns:a="http://schemas.openxmlformats.org/drawingml/2006/main"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 xmlns:a="http://schemas.openxmlformats.org/drawingml/2006/main">
            <a:r>
              <a:rPr lang="en-IN" sz="1400" baseline="0">
                <a:latin typeface="Arial" panose="020B0604020202020204" pitchFamily="34" charset="0"/>
                <a:cs typeface="Arial" panose="020B0604020202020204" pitchFamily="34" charset="0"/>
              </a:rPr>
              <a:t>  Baseline</a:t>
            </a:r>
            <a:endParaRPr lang="en-IN" sz="1400">
              <a:latin typeface="Arial" panose="020B0604020202020204" pitchFamily="34" charset="0"/>
              <a:cs typeface="Arial" panose="020B0604020202020204" pitchFamily="34" charset="0"/>
            </a:endParaRPr>
          </a:p>
        </cdr:txBody>
      </cdr:sp>
      <cdr:cxnSp macro="">
        <cdr:nvCxnSpPr>
          <cdr:cNvPr id="6" name="Straight Connector 5">
            <a:extLst xmlns:a="http://schemas.openxmlformats.org/drawingml/2006/main">
              <a:ext uri="{FF2B5EF4-FFF2-40B4-BE49-F238E27FC236}">
                <a16:creationId xmlns:a16="http://schemas.microsoft.com/office/drawing/2014/main" id="{5B76F423-E348-895B-BC03-60B99156674B}"/>
              </a:ext>
            </a:extLst>
          </cdr:cNvPr>
          <cdr:cNvCxnSpPr/>
        </cdr:nvCxnSpPr>
        <cdr:spPr>
          <a:xfrm xmlns:a="http://schemas.openxmlformats.org/drawingml/2006/main">
            <a:off x="83291" y="78704"/>
            <a:ext cx="71453" cy="0"/>
          </a:xfrm>
          <a:prstGeom xmlns:a="http://schemas.openxmlformats.org/drawingml/2006/main" prst="line">
            <a:avLst/>
          </a:prstGeom>
          <a:ln xmlns:a="http://schemas.openxmlformats.org/drawingml/2006/main" w="9525">
            <a:solidFill>
              <a:schemeClr val="tx1"/>
            </a:solidFill>
          </a:ln>
        </cdr:spPr>
        <cdr:style>
          <a:lnRef xmlns:a="http://schemas.openxmlformats.org/drawingml/2006/main" idx="1">
            <a:schemeClr val="accent1"/>
          </a:lnRef>
          <a:fillRef xmlns:a="http://schemas.openxmlformats.org/drawingml/2006/main" idx="0">
            <a:schemeClr val="accent1"/>
          </a:fillRef>
          <a:effectRef xmlns:a="http://schemas.openxmlformats.org/drawingml/2006/main" idx="0">
            <a:schemeClr val="accent1"/>
          </a:effectRef>
          <a:fontRef xmlns:a="http://schemas.openxmlformats.org/drawingml/2006/main" idx="minor">
            <a:schemeClr val="tx1"/>
          </a:fontRef>
        </cdr:style>
      </cdr:cxnSp>
    </cdr:grpSp>
  </cdr:relSizeAnchor>
</c:userShapes>
</file>

<file path=ppt/drawings/drawing4.xml><?xml version="1.0" encoding="utf-8"?>
<c:userShapes xmlns:c="http://schemas.openxmlformats.org/drawingml/2006/chart">
  <cdr:relSizeAnchor xmlns:cdr="http://schemas.openxmlformats.org/drawingml/2006/chartDrawing">
    <cdr:from>
      <cdr:x>0.11829</cdr:x>
      <cdr:y>0.76763</cdr:y>
    </cdr:from>
    <cdr:to>
      <cdr:x>0.98612</cdr:x>
      <cdr:y>0.76763</cdr:y>
    </cdr:to>
    <cdr:cxnSp macro="">
      <cdr:nvCxnSpPr>
        <cdr:cNvPr id="2" name="Straight Connector 1">
          <a:extLst xmlns:a="http://schemas.openxmlformats.org/drawingml/2006/main">
            <a:ext uri="{FF2B5EF4-FFF2-40B4-BE49-F238E27FC236}">
              <a16:creationId xmlns:a16="http://schemas.microsoft.com/office/drawing/2014/main" id="{17184B05-4D30-E58D-86E0-845B8906EAC6}"/>
            </a:ext>
          </a:extLst>
        </cdr:cNvPr>
        <cdr:cNvCxnSpPr/>
      </cdr:nvCxnSpPr>
      <cdr:spPr>
        <a:xfrm xmlns:a="http://schemas.openxmlformats.org/drawingml/2006/main">
          <a:off x="754490" y="2651953"/>
          <a:ext cx="5535534" cy="0"/>
        </a:xfrm>
        <a:prstGeom xmlns:a="http://schemas.openxmlformats.org/drawingml/2006/main" prst="line">
          <a:avLst/>
        </a:prstGeom>
        <a:ln xmlns:a="http://schemas.openxmlformats.org/drawingml/2006/main" w="9525">
          <a:solidFill>
            <a:schemeClr val="tx1"/>
          </a:solidFill>
        </a:ln>
      </cdr:spPr>
      <cdr:style>
        <a:lnRef xmlns:a="http://schemas.openxmlformats.org/drawingml/2006/main" idx="1">
          <a:schemeClr val="accent2"/>
        </a:lnRef>
        <a:fillRef xmlns:a="http://schemas.openxmlformats.org/drawingml/2006/main" idx="0">
          <a:schemeClr val="accent2"/>
        </a:fillRef>
        <a:effectRef xmlns:a="http://schemas.openxmlformats.org/drawingml/2006/main" idx="0">
          <a:schemeClr val="accent2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0.13386</cdr:x>
      <cdr:y>0.04003</cdr:y>
    </cdr:from>
    <cdr:to>
      <cdr:x>0.52648</cdr:x>
      <cdr:y>0.09844</cdr:y>
    </cdr:to>
    <cdr:grpSp>
      <cdr:nvGrpSpPr>
        <cdr:cNvPr id="4" name="Group 3">
          <a:extLst xmlns:a="http://schemas.openxmlformats.org/drawingml/2006/main">
            <a:ext uri="{FF2B5EF4-FFF2-40B4-BE49-F238E27FC236}">
              <a16:creationId xmlns:a16="http://schemas.microsoft.com/office/drawing/2014/main" id="{51245E0F-5A22-3E57-CE69-C447722BC029}"/>
            </a:ext>
          </a:extLst>
        </cdr:cNvPr>
        <cdr:cNvGrpSpPr/>
      </cdr:nvGrpSpPr>
      <cdr:grpSpPr>
        <a:xfrm xmlns:a="http://schemas.openxmlformats.org/drawingml/2006/main">
          <a:off x="852825" y="139466"/>
          <a:ext cx="2501390" cy="203502"/>
          <a:chOff x="42269" y="-2000"/>
          <a:chExt cx="1830054" cy="137098"/>
        </a:xfrm>
      </cdr:grpSpPr>
      <cdr:sp macro="" textlink="">
        <cdr:nvSpPr>
          <cdr:cNvPr id="5" name="TextBox 2">
            <a:extLst xmlns:a="http://schemas.openxmlformats.org/drawingml/2006/main">
              <a:ext uri="{FF2B5EF4-FFF2-40B4-BE49-F238E27FC236}">
                <a16:creationId xmlns:a16="http://schemas.microsoft.com/office/drawing/2014/main" id="{6624CCE7-4A90-4E9A-0487-02B4F8858C40}"/>
              </a:ext>
            </a:extLst>
          </cdr:cNvPr>
          <cdr:cNvSpPr txBox="1"/>
        </cdr:nvSpPr>
        <cdr:spPr>
          <a:xfrm xmlns:a="http://schemas.openxmlformats.org/drawingml/2006/main">
            <a:off x="42269" y="-2000"/>
            <a:ext cx="1830054" cy="137098"/>
          </a:xfrm>
          <a:prstGeom xmlns:a="http://schemas.openxmlformats.org/drawingml/2006/main" prst="rect">
            <a:avLst/>
          </a:prstGeom>
          <a:solidFill xmlns:a="http://schemas.openxmlformats.org/drawingml/2006/main">
            <a:schemeClr val="bg1"/>
          </a:solidFill>
        </cdr:spPr>
        <cdr:txBody>
          <a:bodyPr xmlns:a="http://schemas.openxmlformats.org/drawingml/2006/main" wrap="square" lIns="90000" tIns="0" bIns="0" rtlCol="0"/>
          <a:lstStyle xmlns:a="http://schemas.openxmlformats.org/drawingml/2006/main"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 xmlns:a="http://schemas.openxmlformats.org/drawingml/2006/main">
            <a:r>
              <a:rPr lang="en-IN" sz="1400" baseline="0">
                <a:latin typeface="Arial" panose="020B0604020202020204" pitchFamily="34" charset="0"/>
                <a:cs typeface="Arial" panose="020B0604020202020204" pitchFamily="34" charset="0"/>
              </a:rPr>
              <a:t>  Baseline</a:t>
            </a:r>
            <a:endParaRPr lang="en-IN" sz="1400">
              <a:latin typeface="Arial" panose="020B0604020202020204" pitchFamily="34" charset="0"/>
              <a:cs typeface="Arial" panose="020B0604020202020204" pitchFamily="34" charset="0"/>
            </a:endParaRPr>
          </a:p>
        </cdr:txBody>
      </cdr:sp>
      <cdr:cxnSp macro="">
        <cdr:nvCxnSpPr>
          <cdr:cNvPr id="6" name="Straight Connector 5">
            <a:extLst xmlns:a="http://schemas.openxmlformats.org/drawingml/2006/main">
              <a:ext uri="{FF2B5EF4-FFF2-40B4-BE49-F238E27FC236}">
                <a16:creationId xmlns:a16="http://schemas.microsoft.com/office/drawing/2014/main" id="{5B76F423-E348-895B-BC03-60B99156674B}"/>
              </a:ext>
            </a:extLst>
          </cdr:cNvPr>
          <cdr:cNvCxnSpPr/>
        </cdr:nvCxnSpPr>
        <cdr:spPr>
          <a:xfrm xmlns:a="http://schemas.openxmlformats.org/drawingml/2006/main">
            <a:off x="83291" y="78704"/>
            <a:ext cx="71453" cy="0"/>
          </a:xfrm>
          <a:prstGeom xmlns:a="http://schemas.openxmlformats.org/drawingml/2006/main" prst="line">
            <a:avLst/>
          </a:prstGeom>
          <a:ln xmlns:a="http://schemas.openxmlformats.org/drawingml/2006/main" w="9525">
            <a:solidFill>
              <a:schemeClr val="tx1"/>
            </a:solidFill>
          </a:ln>
        </cdr:spPr>
        <cdr:style>
          <a:lnRef xmlns:a="http://schemas.openxmlformats.org/drawingml/2006/main" idx="1">
            <a:schemeClr val="accent1"/>
          </a:lnRef>
          <a:fillRef xmlns:a="http://schemas.openxmlformats.org/drawingml/2006/main" idx="0">
            <a:schemeClr val="accent1"/>
          </a:fillRef>
          <a:effectRef xmlns:a="http://schemas.openxmlformats.org/drawingml/2006/main" idx="0">
            <a:schemeClr val="accent1"/>
          </a:effectRef>
          <a:fontRef xmlns:a="http://schemas.openxmlformats.org/drawingml/2006/main" idx="minor">
            <a:schemeClr val="tx1"/>
          </a:fontRef>
        </cdr:style>
      </cdr:cxnSp>
    </cdr:grpSp>
  </cdr:relSizeAnchor>
</c:userShapes>
</file>

<file path=ppt/drawings/drawing5.xml><?xml version="1.0" encoding="utf-8"?>
<c:userShapes xmlns:c="http://schemas.openxmlformats.org/drawingml/2006/chart">
  <cdr:relSizeAnchor xmlns:cdr="http://schemas.openxmlformats.org/drawingml/2006/chartDrawing">
    <cdr:from>
      <cdr:x>0.11829</cdr:x>
      <cdr:y>0.76763</cdr:y>
    </cdr:from>
    <cdr:to>
      <cdr:x>0.98612</cdr:x>
      <cdr:y>0.76763</cdr:y>
    </cdr:to>
    <cdr:cxnSp macro="">
      <cdr:nvCxnSpPr>
        <cdr:cNvPr id="2" name="Straight Connector 1">
          <a:extLst xmlns:a="http://schemas.openxmlformats.org/drawingml/2006/main">
            <a:ext uri="{FF2B5EF4-FFF2-40B4-BE49-F238E27FC236}">
              <a16:creationId xmlns:a16="http://schemas.microsoft.com/office/drawing/2014/main" id="{17184B05-4D30-E58D-86E0-845B8906EAC6}"/>
            </a:ext>
          </a:extLst>
        </cdr:cNvPr>
        <cdr:cNvCxnSpPr/>
      </cdr:nvCxnSpPr>
      <cdr:spPr>
        <a:xfrm xmlns:a="http://schemas.openxmlformats.org/drawingml/2006/main">
          <a:off x="754490" y="2651953"/>
          <a:ext cx="5535534" cy="0"/>
        </a:xfrm>
        <a:prstGeom xmlns:a="http://schemas.openxmlformats.org/drawingml/2006/main" prst="line">
          <a:avLst/>
        </a:prstGeom>
        <a:ln xmlns:a="http://schemas.openxmlformats.org/drawingml/2006/main" w="9525">
          <a:solidFill>
            <a:schemeClr val="tx1"/>
          </a:solidFill>
        </a:ln>
      </cdr:spPr>
      <cdr:style>
        <a:lnRef xmlns:a="http://schemas.openxmlformats.org/drawingml/2006/main" idx="1">
          <a:schemeClr val="accent2"/>
        </a:lnRef>
        <a:fillRef xmlns:a="http://schemas.openxmlformats.org/drawingml/2006/main" idx="0">
          <a:schemeClr val="accent2"/>
        </a:fillRef>
        <a:effectRef xmlns:a="http://schemas.openxmlformats.org/drawingml/2006/main" idx="0">
          <a:schemeClr val="accent2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0.13386</cdr:x>
      <cdr:y>0.04003</cdr:y>
    </cdr:from>
    <cdr:to>
      <cdr:x>0.52648</cdr:x>
      <cdr:y>0.09844</cdr:y>
    </cdr:to>
    <cdr:grpSp>
      <cdr:nvGrpSpPr>
        <cdr:cNvPr id="4" name="Group 3">
          <a:extLst xmlns:a="http://schemas.openxmlformats.org/drawingml/2006/main">
            <a:ext uri="{FF2B5EF4-FFF2-40B4-BE49-F238E27FC236}">
              <a16:creationId xmlns:a16="http://schemas.microsoft.com/office/drawing/2014/main" id="{51245E0F-5A22-3E57-CE69-C447722BC029}"/>
            </a:ext>
          </a:extLst>
        </cdr:cNvPr>
        <cdr:cNvGrpSpPr/>
      </cdr:nvGrpSpPr>
      <cdr:grpSpPr>
        <a:xfrm xmlns:a="http://schemas.openxmlformats.org/drawingml/2006/main">
          <a:off x="852825" y="139466"/>
          <a:ext cx="2501390" cy="203502"/>
          <a:chOff x="42269" y="-2000"/>
          <a:chExt cx="1830054" cy="137098"/>
        </a:xfrm>
      </cdr:grpSpPr>
      <cdr:sp macro="" textlink="">
        <cdr:nvSpPr>
          <cdr:cNvPr id="5" name="TextBox 2">
            <a:extLst xmlns:a="http://schemas.openxmlformats.org/drawingml/2006/main">
              <a:ext uri="{FF2B5EF4-FFF2-40B4-BE49-F238E27FC236}">
                <a16:creationId xmlns:a16="http://schemas.microsoft.com/office/drawing/2014/main" id="{6624CCE7-4A90-4E9A-0487-02B4F8858C40}"/>
              </a:ext>
            </a:extLst>
          </cdr:cNvPr>
          <cdr:cNvSpPr txBox="1"/>
        </cdr:nvSpPr>
        <cdr:spPr>
          <a:xfrm xmlns:a="http://schemas.openxmlformats.org/drawingml/2006/main">
            <a:off x="42269" y="-2000"/>
            <a:ext cx="1830054" cy="137098"/>
          </a:xfrm>
          <a:prstGeom xmlns:a="http://schemas.openxmlformats.org/drawingml/2006/main" prst="rect">
            <a:avLst/>
          </a:prstGeom>
          <a:solidFill xmlns:a="http://schemas.openxmlformats.org/drawingml/2006/main">
            <a:schemeClr val="bg1"/>
          </a:solidFill>
        </cdr:spPr>
        <cdr:txBody>
          <a:bodyPr xmlns:a="http://schemas.openxmlformats.org/drawingml/2006/main" wrap="square" lIns="90000" tIns="0" bIns="0" rtlCol="0"/>
          <a:lstStyle xmlns:a="http://schemas.openxmlformats.org/drawingml/2006/main"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 xmlns:a="http://schemas.openxmlformats.org/drawingml/2006/main">
            <a:r>
              <a:rPr lang="en-IN" sz="1400" baseline="0">
                <a:latin typeface="Arial" panose="020B0604020202020204" pitchFamily="34" charset="0"/>
                <a:cs typeface="Arial" panose="020B0604020202020204" pitchFamily="34" charset="0"/>
              </a:rPr>
              <a:t>  Baseline</a:t>
            </a:r>
            <a:endParaRPr lang="en-IN" sz="1400">
              <a:latin typeface="Arial" panose="020B0604020202020204" pitchFamily="34" charset="0"/>
              <a:cs typeface="Arial" panose="020B0604020202020204" pitchFamily="34" charset="0"/>
            </a:endParaRPr>
          </a:p>
        </cdr:txBody>
      </cdr:sp>
      <cdr:cxnSp macro="">
        <cdr:nvCxnSpPr>
          <cdr:cNvPr id="6" name="Straight Connector 5">
            <a:extLst xmlns:a="http://schemas.openxmlformats.org/drawingml/2006/main">
              <a:ext uri="{FF2B5EF4-FFF2-40B4-BE49-F238E27FC236}">
                <a16:creationId xmlns:a16="http://schemas.microsoft.com/office/drawing/2014/main" id="{5B76F423-E348-895B-BC03-60B99156674B}"/>
              </a:ext>
            </a:extLst>
          </cdr:cNvPr>
          <cdr:cNvCxnSpPr/>
        </cdr:nvCxnSpPr>
        <cdr:spPr>
          <a:xfrm xmlns:a="http://schemas.openxmlformats.org/drawingml/2006/main">
            <a:off x="83291" y="78704"/>
            <a:ext cx="71453" cy="0"/>
          </a:xfrm>
          <a:prstGeom xmlns:a="http://schemas.openxmlformats.org/drawingml/2006/main" prst="line">
            <a:avLst/>
          </a:prstGeom>
          <a:ln xmlns:a="http://schemas.openxmlformats.org/drawingml/2006/main" w="9525">
            <a:solidFill>
              <a:schemeClr val="tx1"/>
            </a:solidFill>
          </a:ln>
        </cdr:spPr>
        <cdr:style>
          <a:lnRef xmlns:a="http://schemas.openxmlformats.org/drawingml/2006/main" idx="1">
            <a:schemeClr val="accent1"/>
          </a:lnRef>
          <a:fillRef xmlns:a="http://schemas.openxmlformats.org/drawingml/2006/main" idx="0">
            <a:schemeClr val="accent1"/>
          </a:fillRef>
          <a:effectRef xmlns:a="http://schemas.openxmlformats.org/drawingml/2006/main" idx="0">
            <a:schemeClr val="accent1"/>
          </a:effectRef>
          <a:fontRef xmlns:a="http://schemas.openxmlformats.org/drawingml/2006/main" idx="minor">
            <a:schemeClr val="tx1"/>
          </a:fontRef>
        </cdr:style>
      </cdr:cxnSp>
    </cdr:grpSp>
  </cdr:relSizeAnchor>
</c:userShapes>
</file>

<file path=ppt/drawings/drawing6.xml><?xml version="1.0" encoding="utf-8"?>
<c:userShapes xmlns:c="http://schemas.openxmlformats.org/drawingml/2006/chart">
  <cdr:relSizeAnchor xmlns:cdr="http://schemas.openxmlformats.org/drawingml/2006/chartDrawing">
    <cdr:from>
      <cdr:x>0.42507</cdr:x>
      <cdr:y>0.91722</cdr:y>
    </cdr:from>
    <cdr:to>
      <cdr:x>0.69125</cdr:x>
      <cdr:y>0.98433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E0165EBC-6FA4-E6E7-FCE2-5BF697C3D65A}"/>
            </a:ext>
          </a:extLst>
        </cdr:cNvPr>
        <cdr:cNvSpPr txBox="1"/>
      </cdr:nvSpPr>
      <cdr:spPr>
        <a:xfrm xmlns:a="http://schemas.openxmlformats.org/drawingml/2006/main">
          <a:off x="2997771" y="3481006"/>
          <a:ext cx="1877178" cy="254694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IN" sz="1600" dirty="0">
              <a:latin typeface="Helvetica Neue" panose="020B0604020202020204" charset="0"/>
            </a:rPr>
            <a:t>4-core Mixes</a:t>
          </a:r>
        </a:p>
      </cdr:txBody>
    </cdr: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25819F6-A8DB-D63C-5AE1-95D8CEE787B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B6B7818-FD2B-2A3F-0A70-E46F1BBE900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C01B76-5B54-4912-A2EB-4947604C23F9}" type="datetimeFigureOut">
              <a:rPr lang="en-IN" smtClean="0"/>
              <a:t>28-06-2024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B33135-789E-C785-3A88-1293778BDBE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8D03F9-9D7C-EB73-1C79-69108546BBF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8E61BF-530E-4879-B8F6-75069676EDF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7817223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c04dfc0f1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" name="Google Shape;58;g2c04dfc0f1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c06a14d568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2c06a14d568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Conference in architecture and security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6b0aae68ec_3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26b0aae68ec_3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Starts executing instruction along the predicted path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6b2020cea4_2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26b2020cea4_2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Connect with google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26b22d9a440_5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26b22d9a440_5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26b2020cea4_4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26b2020cea4_4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26b2020cea4_4_2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26b2020cea4_4_2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26b2020cea4_4_2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26b2020cea4_4_2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92948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26b2020cea4_4_2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26b2020cea4_4_2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91631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26b2020cea4_4_2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26b2020cea4_4_2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Non-speculative data access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2368030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26b2020cea4_4_2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26b2020cea4_4_2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Speculative taint tracking/ Delay on miss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359456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2c04dfc0f1d_0_4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2c04dfc0f1d_0_4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26b2020cea4_4_2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26b2020cea4_4_2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87450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26b0aae68ec_1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 other mitigations too</a:t>
            </a:r>
            <a:endParaRPr/>
          </a:p>
        </p:txBody>
      </p:sp>
      <p:sp>
        <p:nvSpPr>
          <p:cNvPr id="329" name="Google Shape;329;g26b0aae68ec_1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6601917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2c04dfc0f1d_0_14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g2c04dfc0f1d_0_14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26b2020cea4_2_1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g26b2020cea4_2_1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26b2020cea4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" name="Google Shape;392;g26b2020cea4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26b2020cea4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" name="Google Shape;392;g26b2020cea4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8390399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2c06a14d568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2c06a14d568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Put arrows between white bar and black bar in Berti</a:t>
            </a:r>
            <a:endParaRPr dirty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26b2020cea4_4_30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" name="Google Shape;434;g26b2020cea4_4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26b2020cea4_4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0" name="Google Shape;440;g26b2020cea4_4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2c04dfc0f1d_0_4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2c04dfc0f1d_0_4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34968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7490936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" name="Google Shape;34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4201372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7882107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9184769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0586520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107283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2c04dfc0f1d_0_4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2c04dfc0f1d_0_4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408664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5469496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4706082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37070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1385257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There is no point in covering the commit, rather it should be covering the access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Fill latency seen by the prefetcher is wrong</a:t>
            </a:r>
            <a:endParaRPr dirty="0"/>
          </a:p>
        </p:txBody>
      </p:sp>
      <p:sp>
        <p:nvSpPr>
          <p:cNvPr id="196" name="Google Shape;19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3020726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There is no point in covering the commit, rather it should be covering the access</a:t>
            </a:r>
            <a:endParaRPr dirty="0"/>
          </a:p>
        </p:txBody>
      </p:sp>
      <p:sp>
        <p:nvSpPr>
          <p:cNvPr id="196" name="Google Shape;19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360280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There is no point in covering the commit, rather it should be covering the access</a:t>
            </a:r>
            <a:endParaRPr dirty="0"/>
          </a:p>
        </p:txBody>
      </p:sp>
      <p:sp>
        <p:nvSpPr>
          <p:cNvPr id="196" name="Google Shape;19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6120215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26b2020cea4_2_3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" name="Google Shape;453;g26b2020cea4_2_3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26b2020cea4_2_3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" name="Google Shape;453;g26b2020cea4_2_3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9871231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2c04dfc0f1d_0_4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2c04dfc0f1d_0_4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0881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510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9" name="Google Shape;529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" name="Google Shape;541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" name="Google Shape;541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7695783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2c06a14d568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2c06a14d568_0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2c06a14d568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2c06a14d568_0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7996776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2c06a14d568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2c06a14d568_0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797877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2c06a14d568_0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2c06a14d568_0_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c06a14d568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2c06a14d568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Timing - cover drive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18826065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2c06a14d568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2c06a14d568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35892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2c04dfc0f1d_0_4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2c04dfc0f1d_0_4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8301636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" name="Google Shape;462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2c04dfc0f1d_0_4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2c04dfc0f1d_0_4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54453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26b2020cea4_4_30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" name="Google Shape;434;g26b2020cea4_4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549135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6b0aae68ec_3_6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g26b0aae68ec_3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108226" y="65128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300"/>
              <a:buFont typeface="Helvetica Neue"/>
              <a:buNone/>
              <a:defRPr sz="3300" b="1">
                <a:solidFill>
                  <a:srgbClr val="C00000"/>
                </a:solidFill>
                <a:latin typeface="Helvetica Neue" panose="020B0604020202020204" charset="0"/>
                <a:ea typeface="Helvetica Neue" panose="020B0604020202020204" charset="0"/>
                <a:cs typeface="Helvetica Neue" panose="020B0604020202020204" charset="0"/>
                <a:sym typeface="Helvetica Neue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ambria"/>
              <a:buNone/>
              <a:defRPr sz="1200" b="1">
                <a:latin typeface="Cambria"/>
                <a:ea typeface="Cambria"/>
                <a:cs typeface="Cambria"/>
                <a:sym typeface="Cambria"/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ambria"/>
              <a:buNone/>
              <a:defRPr sz="1200" b="1">
                <a:latin typeface="Cambria"/>
                <a:ea typeface="Cambria"/>
                <a:cs typeface="Cambria"/>
                <a:sym typeface="Cambria"/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ambria"/>
              <a:buNone/>
              <a:defRPr sz="1200" b="1">
                <a:latin typeface="Cambria"/>
                <a:ea typeface="Cambria"/>
                <a:cs typeface="Cambria"/>
                <a:sym typeface="Cambria"/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ambria"/>
              <a:buNone/>
              <a:defRPr sz="1200" b="1">
                <a:latin typeface="Cambria"/>
                <a:ea typeface="Cambria"/>
                <a:cs typeface="Cambria"/>
                <a:sym typeface="Cambria"/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ambria"/>
              <a:buNone/>
              <a:defRPr sz="1200" b="1">
                <a:latin typeface="Cambria"/>
                <a:ea typeface="Cambria"/>
                <a:cs typeface="Cambria"/>
                <a:sym typeface="Cambria"/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ambria"/>
              <a:buNone/>
              <a:defRPr sz="1200" b="1">
                <a:latin typeface="Cambria"/>
                <a:ea typeface="Cambria"/>
                <a:cs typeface="Cambria"/>
                <a:sym typeface="Cambria"/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ambria"/>
              <a:buNone/>
              <a:defRPr sz="1200" b="1">
                <a:latin typeface="Cambria"/>
                <a:ea typeface="Cambria"/>
                <a:cs typeface="Cambria"/>
                <a:sym typeface="Cambria"/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ambria"/>
              <a:buNone/>
              <a:defRPr sz="1200" b="1"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body" idx="1"/>
          </p:nvPr>
        </p:nvSpPr>
        <p:spPr>
          <a:xfrm>
            <a:off x="311701" y="785813"/>
            <a:ext cx="8520600" cy="411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457200" lvl="0" indent="-3746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Font typeface="Helvetica Neue"/>
              <a:buChar char="●"/>
              <a:defRPr>
                <a:latin typeface="Helvetica Neue" panose="020B0604020202020204" charset="0"/>
                <a:ea typeface="Helvetica Neue" panose="020B0604020202020204" charset="0"/>
                <a:cs typeface="Helvetica Neue" panose="020B0604020202020204" charset="0"/>
                <a:sym typeface="Helvetica Neue"/>
              </a:defRPr>
            </a:lvl1pPr>
            <a:lvl2pPr marL="914400" lvl="1" indent="-37465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SzPts val="2300"/>
              <a:buFont typeface="Helvetica Neue"/>
              <a:buChar char="○"/>
              <a:defRPr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7465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SzPts val="2300"/>
              <a:buFont typeface="Helvetica Neue"/>
              <a:buChar char="■"/>
              <a:defRPr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7465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SzPts val="2300"/>
              <a:buFont typeface="Helvetica Neue"/>
              <a:buChar char="●"/>
              <a:defRPr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7465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SzPts val="2300"/>
              <a:buFont typeface="Helvetica Neue"/>
              <a:buChar char="○"/>
              <a:defRPr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7465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SzPts val="2300"/>
              <a:buFont typeface="Helvetica Neue"/>
              <a:buChar char="■"/>
              <a:defRPr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lvl="6" indent="-37465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SzPts val="2300"/>
              <a:buFont typeface="Helvetica Neue"/>
              <a:buChar char="●"/>
              <a:defRPr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lvl="7" indent="-37465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SzPts val="2300"/>
              <a:buFont typeface="Helvetica Neue"/>
              <a:buChar char="○"/>
              <a:defRPr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lvl="8" indent="-374650" algn="l" rtl="0">
              <a:lnSpc>
                <a:spcPct val="115000"/>
              </a:lnSpc>
              <a:spcBef>
                <a:spcPts val="1400"/>
              </a:spcBef>
              <a:spcAft>
                <a:spcPts val="1400"/>
              </a:spcAft>
              <a:buSzPts val="2300"/>
              <a:buFont typeface="Helvetica Neue"/>
              <a:buChar char="■"/>
              <a:defRPr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 dirty="0"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8462729" y="4714800"/>
            <a:ext cx="6441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rgbClr val="C00000"/>
                </a:solidFill>
                <a:latin typeface="Helvetica Neue" panose="020B0604020202020204" charset="0"/>
                <a:ea typeface="Helvetica Neue" panose="020B0604020202020204" charset="0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20" name="Google Shape;20;p3"/>
          <p:cNvSpPr txBox="1"/>
          <p:nvPr/>
        </p:nvSpPr>
        <p:spPr>
          <a:xfrm>
            <a:off x="4259826" y="4730075"/>
            <a:ext cx="3627600" cy="37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275" tIns="82275" rIns="82275" bIns="82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300" b="0" i="0" u="none" strike="noStrike" cap="none">
              <a:solidFill>
                <a:srgbClr val="000000"/>
              </a:solidFill>
              <a:latin typeface="Helvetica Neue" panose="020B0604020202020204" charset="0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660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: CAOS">
  <p:cSld name="TITLE_2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ctrTitle"/>
          </p:nvPr>
        </p:nvSpPr>
        <p:spPr>
          <a:xfrm>
            <a:off x="311701" y="1039872"/>
            <a:ext cx="8520600" cy="15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00E7"/>
              </a:buClr>
              <a:buSzPts val="3900"/>
              <a:buFont typeface="Arial"/>
              <a:buNone/>
              <a:defRPr sz="4700">
                <a:solidFill>
                  <a:srgbClr val="C00000"/>
                </a:solidFill>
                <a:latin typeface="Helvetica Neue" panose="020B0604020202020204" charset="0"/>
                <a:ea typeface="Helvetica Neue" panose="020B0604020202020204" charset="0"/>
                <a:cs typeface="Arial"/>
                <a:sym typeface="Arial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47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47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47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47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47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47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47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4700"/>
            </a:lvl9pPr>
          </a:lstStyle>
          <a:p>
            <a:endParaRPr/>
          </a:p>
        </p:txBody>
      </p:sp>
      <p:sp>
        <p:nvSpPr>
          <p:cNvPr id="23" name="Google Shape;23;p4" descr="jkdjfkjsdklfjd" title="jhjdhfjsdh"/>
          <p:cNvSpPr txBox="1">
            <a:spLocks noGrp="1"/>
          </p:cNvSpPr>
          <p:nvPr>
            <p:ph type="ctrTitle" idx="2"/>
          </p:nvPr>
        </p:nvSpPr>
        <p:spPr>
          <a:xfrm>
            <a:off x="1645609" y="2866575"/>
            <a:ext cx="6171300" cy="7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>
                <a:solidFill>
                  <a:srgbClr val="000000"/>
                </a:solidFill>
                <a:latin typeface="Helvetica Neue" panose="020B0604020202020204" charset="0"/>
                <a:ea typeface="Helvetica Neue" panose="020B0604020202020204" charset="0"/>
                <a:cs typeface="Arial"/>
                <a:sym typeface="Arial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47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47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47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47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47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47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47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4700"/>
            </a:lvl9pPr>
          </a:lstStyle>
          <a:p>
            <a:endParaRPr/>
          </a:p>
        </p:txBody>
      </p:sp>
      <p:sp>
        <p:nvSpPr>
          <p:cNvPr id="24" name="Google Shape;24;p4" descr="jkdjfkjsdklfjd" title="jhjdhfjsdh"/>
          <p:cNvSpPr txBox="1">
            <a:spLocks noGrp="1"/>
          </p:cNvSpPr>
          <p:nvPr>
            <p:ph type="ctrTitle" idx="3"/>
          </p:nvPr>
        </p:nvSpPr>
        <p:spPr>
          <a:xfrm>
            <a:off x="320125" y="4565548"/>
            <a:ext cx="3137400" cy="4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b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>
                <a:solidFill>
                  <a:srgbClr val="000000"/>
                </a:solidFill>
                <a:latin typeface="Helvetica Neue" panose="020B0604020202020204" charset="0"/>
                <a:ea typeface="Helvetica Neue" panose="020B0604020202020204" charset="0"/>
                <a:cs typeface="Arial"/>
                <a:sym typeface="Arial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47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47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47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47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47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47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47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4700"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sldNum" idx="12"/>
          </p:nvPr>
        </p:nvSpPr>
        <p:spPr>
          <a:xfrm>
            <a:off x="8556785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C00000"/>
                </a:solidFill>
                <a:latin typeface="Helvetica Neue" panose="020B0604020202020204" charset="0"/>
                <a:ea typeface="Cambria"/>
                <a:cs typeface="Helvetica Neue" panose="020B0604020202020204" charset="0"/>
                <a:sym typeface="Cambria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C00000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C00000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C00000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C00000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C00000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C00000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C00000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C00000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97">
          <p15:clr>
            <a:srgbClr val="FA7B17"/>
          </p15:clr>
        </p15:guide>
        <p15:guide id="2" orient="horz" pos="41">
          <p15:clr>
            <a:srgbClr val="FA7B17"/>
          </p15:clr>
        </p15:guide>
        <p15:guide id="3" orient="horz" pos="960">
          <p15:clr>
            <a:srgbClr val="FA7B17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3">
  <p:cSld name="TITLE_3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Font typeface="Arial"/>
              <a:buNone/>
              <a:defRPr sz="4700">
                <a:latin typeface="Helvetica Neue" panose="020B0604020202020204" charset="0"/>
                <a:ea typeface="Helvetica Neue" panose="020B0604020202020204" charset="0"/>
                <a:cs typeface="Arial"/>
                <a:sym typeface="Arial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47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47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47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47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47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47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47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47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ubTitle" idx="1"/>
          </p:nvPr>
        </p:nvSpPr>
        <p:spPr>
          <a:xfrm>
            <a:off x="311701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Arial"/>
              <a:buNone/>
              <a:defRPr sz="2500">
                <a:latin typeface="Helvetica Neue" panose="020B0604020202020204" charset="0"/>
                <a:ea typeface="Helvetica Neue" panose="020B0604020202020204" charset="0"/>
                <a:cs typeface="Arial"/>
                <a:sym typeface="Arial"/>
              </a:defRPr>
            </a:lvl1pPr>
            <a:lvl2pPr lvl="1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21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21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21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21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21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21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21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2100"/>
              <a:buNone/>
              <a:defRPr sz="25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rgbClr val="C00000"/>
                </a:solidFill>
                <a:latin typeface="Helvetica Neue" panose="020B0604020202020204" charset="0"/>
                <a:ea typeface="Helvetica Neue" panose="020B0604020202020204" charset="0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381001" y="114301"/>
            <a:ext cx="83820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400"/>
              <a:buFont typeface="Helvetica Neue"/>
              <a:buNone/>
              <a:defRPr sz="4100" b="1">
                <a:solidFill>
                  <a:srgbClr val="C00000"/>
                </a:solidFill>
                <a:latin typeface="Helvetica Neue" panose="020B0604020202020204" charset="0"/>
                <a:ea typeface="Helvetica Neue" panose="020B0604020202020204" charset="0"/>
                <a:cs typeface="Helvetica Neue" panose="020B0604020202020204" charset="0"/>
                <a:sym typeface="Helvetica Neue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Helvetica Neue"/>
              <a:buNone/>
              <a:defRPr sz="2000" b="1">
                <a:solidFill>
                  <a:srgbClr val="C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Helvetica Neue"/>
              <a:buNone/>
              <a:defRPr sz="2000" b="1">
                <a:solidFill>
                  <a:srgbClr val="C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Helvetica Neue"/>
              <a:buNone/>
              <a:defRPr sz="2000" b="1">
                <a:solidFill>
                  <a:srgbClr val="C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Helvetica Neue"/>
              <a:buNone/>
              <a:defRPr sz="2000" b="1">
                <a:solidFill>
                  <a:srgbClr val="C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Helvetica Neue"/>
              <a:buNone/>
              <a:defRPr sz="2000" b="1">
                <a:solidFill>
                  <a:srgbClr val="C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Helvetica Neue"/>
              <a:buNone/>
              <a:defRPr sz="2000" b="1">
                <a:solidFill>
                  <a:srgbClr val="C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Helvetica Neue"/>
              <a:buNone/>
              <a:defRPr sz="2000" b="1">
                <a:solidFill>
                  <a:srgbClr val="C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Helvetica Neue"/>
              <a:buNone/>
              <a:defRPr sz="2000" b="1">
                <a:solidFill>
                  <a:srgbClr val="C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body" idx="1"/>
          </p:nvPr>
        </p:nvSpPr>
        <p:spPr>
          <a:xfrm>
            <a:off x="381001" y="800100"/>
            <a:ext cx="8382000" cy="42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40005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●"/>
              <a:defRPr sz="3200">
                <a:latin typeface="Helvetica Neue" panose="020B0604020202020204" charset="0"/>
                <a:ea typeface="Helvetica Neue" panose="020B0604020202020204" charset="0"/>
                <a:cs typeface="Arial"/>
                <a:sym typeface="Arial"/>
              </a:defRPr>
            </a:lvl1pPr>
            <a:lvl2pPr marL="91440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900">
                <a:latin typeface="Arial"/>
                <a:ea typeface="Arial"/>
                <a:cs typeface="Arial"/>
                <a:sym typeface="Arial"/>
              </a:defRPr>
            </a:lvl2pPr>
            <a:lvl3pPr marL="1371600" lvl="2" indent="-3619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■"/>
              <a:defRPr sz="2500">
                <a:latin typeface="Arial"/>
                <a:ea typeface="Arial"/>
                <a:cs typeface="Arial"/>
                <a:sym typeface="Arial"/>
              </a:defRPr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2200">
                <a:latin typeface="Arial"/>
                <a:ea typeface="Arial"/>
                <a:cs typeface="Arial"/>
                <a:sym typeface="Arial"/>
              </a:defRPr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2200">
                <a:latin typeface="Arial"/>
                <a:ea typeface="Arial"/>
                <a:cs typeface="Arial"/>
                <a:sym typeface="Arial"/>
              </a:defRPr>
            </a:lvl5pPr>
            <a:lvl6pPr marL="2743200" lvl="5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>
                <a:latin typeface="Arial"/>
                <a:ea typeface="Arial"/>
                <a:cs typeface="Arial"/>
                <a:sym typeface="Arial"/>
              </a:defRPr>
            </a:lvl6pPr>
            <a:lvl7pPr marL="3200400" lvl="6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>
                <a:latin typeface="Arial"/>
                <a:ea typeface="Arial"/>
                <a:cs typeface="Arial"/>
                <a:sym typeface="Arial"/>
              </a:defRPr>
            </a:lvl7pPr>
            <a:lvl8pPr marL="3657600" lvl="7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>
                <a:latin typeface="Arial"/>
                <a:ea typeface="Arial"/>
                <a:cs typeface="Arial"/>
                <a:sym typeface="Arial"/>
              </a:defRPr>
            </a:lvl8pPr>
            <a:lvl9pPr marL="4114800" lvl="8" indent="-317500" algn="l" rtl="0">
              <a:lnSpc>
                <a:spcPct val="90000"/>
              </a:lnSpc>
              <a:spcBef>
                <a:spcPts val="500"/>
              </a:spcBef>
              <a:spcAft>
                <a:spcPts val="1400"/>
              </a:spcAft>
              <a:buClr>
                <a:schemeClr val="dk1"/>
              </a:buClr>
              <a:buSzPts val="1400"/>
              <a:buFont typeface="Arial"/>
              <a:buChar char="■"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33" name="Google Shape;33;p6"/>
          <p:cNvSpPr txBox="1">
            <a:spLocks noGrp="1"/>
          </p:cNvSpPr>
          <p:nvPr>
            <p:ph type="sldNum" idx="12"/>
          </p:nvPr>
        </p:nvSpPr>
        <p:spPr>
          <a:xfrm>
            <a:off x="8077200" y="4755356"/>
            <a:ext cx="6858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500"/>
              <a:buFont typeface="Cambria Math"/>
              <a:buNone/>
              <a:defRPr sz="1800" b="0" i="0" u="none" strike="noStrike" cap="none">
                <a:solidFill>
                  <a:srgbClr val="898989"/>
                </a:solidFill>
                <a:latin typeface="Helvetica Neue" panose="020B0604020202020204" charset="0"/>
                <a:ea typeface="Cambria Math"/>
                <a:cs typeface="Helvetica Neue" panose="020B0604020202020204" charset="0"/>
                <a:sym typeface="Cambria Math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500"/>
              <a:buFont typeface="Cambria Math"/>
              <a:buNone/>
              <a:defRPr sz="1800" b="0" i="0" u="none" strike="noStrike" cap="none">
                <a:solidFill>
                  <a:srgbClr val="898989"/>
                </a:solidFill>
                <a:latin typeface="Cambria Math"/>
                <a:ea typeface="Cambria Math"/>
                <a:cs typeface="Cambria Math"/>
                <a:sym typeface="Cambria Math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500"/>
              <a:buFont typeface="Cambria Math"/>
              <a:buNone/>
              <a:defRPr sz="1800" b="0" i="0" u="none" strike="noStrike" cap="none">
                <a:solidFill>
                  <a:srgbClr val="898989"/>
                </a:solidFill>
                <a:latin typeface="Cambria Math"/>
                <a:ea typeface="Cambria Math"/>
                <a:cs typeface="Cambria Math"/>
                <a:sym typeface="Cambria Math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500"/>
              <a:buFont typeface="Cambria Math"/>
              <a:buNone/>
              <a:defRPr sz="1800" b="0" i="0" u="none" strike="noStrike" cap="none">
                <a:solidFill>
                  <a:srgbClr val="898989"/>
                </a:solidFill>
                <a:latin typeface="Cambria Math"/>
                <a:ea typeface="Cambria Math"/>
                <a:cs typeface="Cambria Math"/>
                <a:sym typeface="Cambria Math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500"/>
              <a:buFont typeface="Cambria Math"/>
              <a:buNone/>
              <a:defRPr sz="1800" b="0" i="0" u="none" strike="noStrike" cap="none">
                <a:solidFill>
                  <a:srgbClr val="898989"/>
                </a:solidFill>
                <a:latin typeface="Cambria Math"/>
                <a:ea typeface="Cambria Math"/>
                <a:cs typeface="Cambria Math"/>
                <a:sym typeface="Cambria Math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500"/>
              <a:buFont typeface="Cambria Math"/>
              <a:buNone/>
              <a:defRPr sz="1800" b="0" i="0" u="none" strike="noStrike" cap="none">
                <a:solidFill>
                  <a:srgbClr val="898989"/>
                </a:solidFill>
                <a:latin typeface="Cambria Math"/>
                <a:ea typeface="Cambria Math"/>
                <a:cs typeface="Cambria Math"/>
                <a:sym typeface="Cambria Math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500"/>
              <a:buFont typeface="Cambria Math"/>
              <a:buNone/>
              <a:defRPr sz="1800" b="0" i="0" u="none" strike="noStrike" cap="none">
                <a:solidFill>
                  <a:srgbClr val="898989"/>
                </a:solidFill>
                <a:latin typeface="Cambria Math"/>
                <a:ea typeface="Cambria Math"/>
                <a:cs typeface="Cambria Math"/>
                <a:sym typeface="Cambria Math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500"/>
              <a:buFont typeface="Cambria Math"/>
              <a:buNone/>
              <a:defRPr sz="1800" b="0" i="0" u="none" strike="noStrike" cap="none">
                <a:solidFill>
                  <a:srgbClr val="898989"/>
                </a:solidFill>
                <a:latin typeface="Cambria Math"/>
                <a:ea typeface="Cambria Math"/>
                <a:cs typeface="Cambria Math"/>
                <a:sym typeface="Cambria Math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500"/>
              <a:buFont typeface="Cambria Math"/>
              <a:buNone/>
              <a:defRPr sz="1800" b="0" i="0" u="none" strike="noStrike" cap="none">
                <a:solidFill>
                  <a:srgbClr val="898989"/>
                </a:solidFill>
                <a:latin typeface="Cambria Math"/>
                <a:ea typeface="Cambria Math"/>
                <a:cs typeface="Cambria Math"/>
                <a:sym typeface="Cambria Math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sz="1600">
              <a:solidFill>
                <a:srgbClr val="8B00E7"/>
              </a:solidFill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: Conference 1">
  <p:cSld name="TITLE_1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 descr="jkdjfkjsdklfjd" title="jhjdhfjsdh"/>
          <p:cNvSpPr txBox="1">
            <a:spLocks noGrp="1"/>
          </p:cNvSpPr>
          <p:nvPr>
            <p:ph type="ctrTitle"/>
          </p:nvPr>
        </p:nvSpPr>
        <p:spPr>
          <a:xfrm>
            <a:off x="1207425" y="2555590"/>
            <a:ext cx="5693400" cy="7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00E7"/>
              </a:buClr>
              <a:buSzPts val="2700"/>
              <a:buFont typeface="Arial"/>
              <a:buNone/>
              <a:defRPr>
                <a:solidFill>
                  <a:srgbClr val="C00000"/>
                </a:solidFill>
                <a:latin typeface="Helvetica Neue" panose="020B0604020202020204" charset="0"/>
                <a:ea typeface="Helvetica Neue" panose="020B0604020202020204" charset="0"/>
                <a:cs typeface="Arial"/>
                <a:sym typeface="Arial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47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47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47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47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47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47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47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4700"/>
            </a:lvl9pPr>
          </a:lstStyle>
          <a:p>
            <a:endParaRPr/>
          </a:p>
        </p:txBody>
      </p:sp>
      <p:sp>
        <p:nvSpPr>
          <p:cNvPr id="41" name="Google Shape;41;p8"/>
          <p:cNvSpPr txBox="1">
            <a:spLocks noGrp="1"/>
          </p:cNvSpPr>
          <p:nvPr>
            <p:ph type="ctrTitle" idx="2"/>
          </p:nvPr>
        </p:nvSpPr>
        <p:spPr>
          <a:xfrm>
            <a:off x="311708" y="306121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00E7"/>
              </a:buClr>
              <a:buSzPts val="3900"/>
              <a:buFont typeface="Arial"/>
              <a:buNone/>
              <a:defRPr sz="4700">
                <a:solidFill>
                  <a:srgbClr val="C00000"/>
                </a:solidFill>
                <a:latin typeface="Helvetica Neue" panose="020B0604020202020204" charset="0"/>
                <a:ea typeface="Helvetica Neue" panose="020B0604020202020204" charset="0"/>
                <a:cs typeface="Arial"/>
                <a:sym typeface="Arial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47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47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47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47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47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47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47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4700"/>
            </a:lvl9pPr>
          </a:lstStyle>
          <a:p>
            <a:endParaRPr/>
          </a:p>
        </p:txBody>
      </p:sp>
      <p:sp>
        <p:nvSpPr>
          <p:cNvPr id="42" name="Google Shape;42;p8" descr="jkdjfkjsdklfjd" title="jhjdhfjsdh"/>
          <p:cNvSpPr txBox="1">
            <a:spLocks noGrp="1"/>
          </p:cNvSpPr>
          <p:nvPr>
            <p:ph type="ctrTitle" idx="3"/>
          </p:nvPr>
        </p:nvSpPr>
        <p:spPr>
          <a:xfrm>
            <a:off x="313526" y="4125300"/>
            <a:ext cx="4967700" cy="7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b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>
                <a:solidFill>
                  <a:srgbClr val="000000"/>
                </a:solidFill>
                <a:latin typeface="Helvetica Neue" panose="020B0604020202020204" charset="0"/>
                <a:ea typeface="Helvetica Neue" panose="020B0604020202020204" charset="0"/>
                <a:cs typeface="Arial"/>
                <a:sym typeface="Arial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Font typeface="Cambria"/>
              <a:buNone/>
              <a:defRPr sz="4700">
                <a:latin typeface="Cambria"/>
                <a:ea typeface="Cambria"/>
                <a:cs typeface="Cambria"/>
                <a:sym typeface="Cambri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Font typeface="Cambria"/>
              <a:buNone/>
              <a:defRPr sz="4700">
                <a:latin typeface="Cambria"/>
                <a:ea typeface="Cambria"/>
                <a:cs typeface="Cambria"/>
                <a:sym typeface="Cambri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Font typeface="Cambria"/>
              <a:buNone/>
              <a:defRPr sz="4700">
                <a:latin typeface="Cambria"/>
                <a:ea typeface="Cambria"/>
                <a:cs typeface="Cambria"/>
                <a:sym typeface="Cambri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Font typeface="Cambria"/>
              <a:buNone/>
              <a:defRPr sz="4700">
                <a:latin typeface="Cambria"/>
                <a:ea typeface="Cambria"/>
                <a:cs typeface="Cambria"/>
                <a:sym typeface="Cambri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Font typeface="Cambria"/>
              <a:buNone/>
              <a:defRPr sz="4700">
                <a:latin typeface="Cambria"/>
                <a:ea typeface="Cambria"/>
                <a:cs typeface="Cambria"/>
                <a:sym typeface="Cambri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Font typeface="Cambria"/>
              <a:buNone/>
              <a:defRPr sz="4700">
                <a:latin typeface="Cambria"/>
                <a:ea typeface="Cambria"/>
                <a:cs typeface="Cambria"/>
                <a:sym typeface="Cambri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Font typeface="Cambria"/>
              <a:buNone/>
              <a:defRPr sz="4700">
                <a:latin typeface="Cambria"/>
                <a:ea typeface="Cambria"/>
                <a:cs typeface="Cambria"/>
                <a:sym typeface="Cambri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Font typeface="Cambria"/>
              <a:buNone/>
              <a:defRPr sz="4700"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endParaRPr/>
          </a:p>
        </p:txBody>
      </p:sp>
      <p:sp>
        <p:nvSpPr>
          <p:cNvPr id="43" name="Google Shape;43;p8"/>
          <p:cNvSpPr txBox="1">
            <a:spLocks noGrp="1"/>
          </p:cNvSpPr>
          <p:nvPr>
            <p:ph type="subTitle" idx="1"/>
          </p:nvPr>
        </p:nvSpPr>
        <p:spPr>
          <a:xfrm>
            <a:off x="6986876" y="2432381"/>
            <a:ext cx="1962300" cy="9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b" anchorCtr="0">
            <a:noAutofit/>
          </a:bodyPr>
          <a:lstStyle>
            <a:lvl1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Font typeface="Arial"/>
              <a:buNone/>
              <a:defRPr sz="1100">
                <a:solidFill>
                  <a:srgbClr val="38761D"/>
                </a:solidFill>
                <a:latin typeface="Helvetica Neue" panose="020B0604020202020204" charset="0"/>
                <a:ea typeface="Helvetica Neue" panose="020B0604020202020204" charset="0"/>
                <a:cs typeface="Arial"/>
                <a:sym typeface="Arial"/>
              </a:defRPr>
            </a:lvl1pPr>
            <a:lvl2pPr lvl="1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SzPts val="2300"/>
              <a:buNone/>
              <a:defRPr sz="1100"/>
            </a:lvl2pPr>
            <a:lvl3pPr lvl="2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SzPts val="2300"/>
              <a:buNone/>
              <a:defRPr sz="1100"/>
            </a:lvl3pPr>
            <a:lvl4pPr lvl="3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SzPts val="2300"/>
              <a:buNone/>
              <a:defRPr sz="1100"/>
            </a:lvl4pPr>
            <a:lvl5pPr lvl="4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SzPts val="2300"/>
              <a:buNone/>
              <a:defRPr sz="1100"/>
            </a:lvl5pPr>
            <a:lvl6pPr lvl="5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SzPts val="2300"/>
              <a:buNone/>
              <a:defRPr sz="1100"/>
            </a:lvl6pPr>
            <a:lvl7pPr lvl="6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SzPts val="2300"/>
              <a:buNone/>
              <a:defRPr sz="1100"/>
            </a:lvl7pPr>
            <a:lvl8pPr lvl="7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SzPts val="2300"/>
              <a:buNone/>
              <a:defRPr sz="1100"/>
            </a:lvl8pPr>
            <a:lvl9pPr lvl="8" algn="l" rtl="0">
              <a:lnSpc>
                <a:spcPct val="115000"/>
              </a:lnSpc>
              <a:spcBef>
                <a:spcPts val="1400"/>
              </a:spcBef>
              <a:spcAft>
                <a:spcPts val="1400"/>
              </a:spcAft>
              <a:buSzPts val="2300"/>
              <a:buNone/>
              <a:defRPr sz="1100"/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sldNum" idx="12"/>
          </p:nvPr>
        </p:nvSpPr>
        <p:spPr>
          <a:xfrm>
            <a:off x="8556785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C00000"/>
                </a:solidFill>
                <a:latin typeface="Helvetica Neue" panose="020B0604020202020204" charset="0"/>
                <a:ea typeface="Cambria"/>
                <a:cs typeface="Helvetica Neue" panose="020B0604020202020204" charset="0"/>
                <a:sym typeface="Cambria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C00000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C00000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C00000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C00000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C00000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C00000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C00000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C00000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97">
          <p15:clr>
            <a:srgbClr val="FA7B17"/>
          </p15:clr>
        </p15:guide>
        <p15:guide id="2" pos="5652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Bullets 2">
  <p:cSld name="TITLE_AND_BODY_3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0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latin typeface="Helvetica Neue" panose="020B060402020202020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0"/>
          <p:cNvSpPr txBox="1">
            <a:spLocks noGrp="1"/>
          </p:cNvSpPr>
          <p:nvPr>
            <p:ph type="body" idx="1"/>
          </p:nvPr>
        </p:nvSpPr>
        <p:spPr>
          <a:xfrm>
            <a:off x="452438" y="889861"/>
            <a:ext cx="8239200" cy="3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rm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 b="1">
                <a:latin typeface="Helvetica Neue" panose="020B0604020202020204" charset="0"/>
              </a:defRPr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10"/>
          <p:cNvSpPr txBox="1">
            <a:spLocks noGrp="1"/>
          </p:cNvSpPr>
          <p:nvPr>
            <p:ph type="body" idx="2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latin typeface="Helvetica Neue" panose="020B0604020202020204" charset="0"/>
              </a:defRPr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1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Helvetica Neue" panose="020B0604020202020204" charset="0"/>
              </a:defRPr>
            </a:lvl1pPr>
            <a:lvl2pPr marL="0" lvl="1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sz="1600">
              <a:solidFill>
                <a:srgbClr val="C00000"/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1" y="437122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Calibri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1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457200" marR="0" lvl="0" indent="-3746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Cambria"/>
              <a:buChar char="●"/>
              <a:defRPr sz="2300" b="0" i="0" u="none" strike="noStrike" cap="non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marL="914400" marR="0" lvl="1" indent="-3746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Cambria"/>
              <a:buChar char="○"/>
              <a:defRPr sz="2300" b="0" i="0" u="none" strike="noStrike" cap="none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marL="1371600" marR="0" lvl="2" indent="-3746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Cambria"/>
              <a:buChar char="■"/>
              <a:defRPr sz="2300" b="0" i="0" u="none" strike="noStrike" cap="none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marL="1828800" marR="0" lvl="3" indent="-3746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Cambria"/>
              <a:buChar char="●"/>
              <a:defRPr sz="2300" b="0" i="0" u="none" strike="noStrike" cap="none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marL="2286000" marR="0" lvl="4" indent="-3746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Cambria"/>
              <a:buChar char="○"/>
              <a:defRPr sz="2300" b="0" i="0" u="none" strike="noStrike" cap="none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marL="2743200" marR="0" lvl="5" indent="-3746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Cambria"/>
              <a:buChar char="■"/>
              <a:defRPr sz="2300" b="0" i="0" u="none" strike="noStrike" cap="none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marL="3200400" marR="0" lvl="6" indent="-3746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Cambria"/>
              <a:buChar char="●"/>
              <a:defRPr sz="2300" b="0" i="0" u="none" strike="noStrike" cap="none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marL="3657600" marR="0" lvl="7" indent="-3746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Cambria"/>
              <a:buChar char="○"/>
              <a:defRPr sz="2300" b="0" i="0" u="none" strike="noStrike" cap="none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marL="4114800" marR="0" lvl="8" indent="-37465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2"/>
              </a:buClr>
              <a:buSzPts val="2300"/>
              <a:buFont typeface="Cambria"/>
              <a:buChar char="■"/>
              <a:defRPr sz="2300" b="0" i="0" u="none" strike="noStrike" cap="none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94759" y="473566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rgbClr val="C00000"/>
                </a:solidFill>
                <a:latin typeface="Helvetica Neue" panose="020B0604020202020204" charset="0"/>
                <a:ea typeface="Helvetica Neue" panose="020B0604020202020204" charset="0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4" r:id="rId5"/>
    <p:sldLayoutId id="2147483656" r:id="rId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Helvetica Neue" panose="020B0604020202020204" charset="0"/>
          <a:ea typeface="Helvetica Neue" panose="020B0604020202020204" charset="0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Helvetica Neue" panose="020B0604020202020204" charset="0"/>
          <a:ea typeface="Helvetica Neue" panose="020B0604020202020204" charset="0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>
          <p15:clr>
            <a:srgbClr val="EA4335"/>
          </p15:clr>
        </p15:guide>
        <p15:guide id="2" orient="horz" pos="1716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4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6.png"/><Relationship Id="rId4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4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6.png"/><Relationship Id="rId4" Type="http://schemas.openxmlformats.org/officeDocument/2006/relationships/image" Target="../media/image39.png"/><Relationship Id="rId9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png"/><Relationship Id="rId4" Type="http://schemas.openxmlformats.org/officeDocument/2006/relationships/image" Target="../media/image42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4.png"/><Relationship Id="rId4" Type="http://schemas.openxmlformats.org/officeDocument/2006/relationships/image" Target="../media/image42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4.png"/><Relationship Id="rId4" Type="http://schemas.openxmlformats.org/officeDocument/2006/relationships/image" Target="../media/image42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5.png"/><Relationship Id="rId4" Type="http://schemas.openxmlformats.org/officeDocument/2006/relationships/image" Target="../media/image42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9.png"/><Relationship Id="rId7" Type="http://schemas.openxmlformats.org/officeDocument/2006/relationships/image" Target="../media/image18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18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.xm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0.xm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3.png"/><Relationship Id="rId4" Type="http://schemas.openxmlformats.org/officeDocument/2006/relationships/image" Target="../media/image62.jpe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20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21.png"/><Relationship Id="rId9" Type="http://schemas.openxmlformats.org/officeDocument/2006/relationships/image" Target="../media/image22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gif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1.xml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20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11" Type="http://schemas.openxmlformats.org/officeDocument/2006/relationships/image" Target="../media/image22.png"/><Relationship Id="rId5" Type="http://schemas.openxmlformats.org/officeDocument/2006/relationships/image" Target="../media/image23.png"/><Relationship Id="rId10" Type="http://schemas.openxmlformats.org/officeDocument/2006/relationships/image" Target="../media/image18.svg"/><Relationship Id="rId4" Type="http://schemas.openxmlformats.org/officeDocument/2006/relationships/image" Target="../media/image21.png"/><Relationship Id="rId9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1.xml"/><Relationship Id="rId5" Type="http://schemas.openxmlformats.org/officeDocument/2006/relationships/image" Target="../media/image25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1"/>
          <p:cNvSpPr txBox="1">
            <a:spLocks noGrp="1"/>
          </p:cNvSpPr>
          <p:nvPr>
            <p:ph type="ctrTitle" idx="2"/>
          </p:nvPr>
        </p:nvSpPr>
        <p:spPr>
          <a:xfrm>
            <a:off x="271120" y="1034309"/>
            <a:ext cx="8601760" cy="27261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275" tIns="82275" rIns="82275" bIns="82275" anchor="ctr" anchorCtr="0">
            <a:noAutofit/>
          </a:bodyPr>
          <a:lstStyle/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</a:pPr>
            <a:r>
              <a:rPr lang="en-US" sz="3200" b="1" dirty="0">
                <a:latin typeface="Helvetica Neue"/>
                <a:ea typeface="Helvetica Neue"/>
                <a:cs typeface="Helvetica Neue"/>
                <a:sym typeface="Helvetica Neue"/>
              </a:rPr>
              <a:t>Do not Forget Hardware Prefetching When Designing Secure Cache Systems</a:t>
            </a:r>
            <a:br>
              <a:rPr lang="en-US" sz="2800" b="1" dirty="0">
                <a:latin typeface="Helvetica Neue"/>
                <a:ea typeface="Helvetica Neue"/>
                <a:cs typeface="Helvetica Neue"/>
                <a:sym typeface="Helvetica Neue"/>
              </a:rPr>
            </a:br>
            <a:br>
              <a:rPr lang="en-US" sz="2800" b="1" dirty="0">
                <a:latin typeface="Helvetica Neue"/>
                <a:ea typeface="Helvetica Neue"/>
                <a:cs typeface="Helvetica Neue"/>
                <a:sym typeface="Helvetica Neue"/>
              </a:rPr>
            </a:br>
            <a:br>
              <a:rPr lang="en-US" sz="2800" dirty="0"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1800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Sumon Nath | 21Q050007</a:t>
            </a:r>
            <a:br>
              <a:rPr lang="en-US" sz="1800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1800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Guided by Biswabandan Panda</a:t>
            </a:r>
            <a:endParaRPr lang="en-US" sz="1600" b="1" i="1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028" name="Picture 4" descr="IIT Bombay - Wikipedia">
            <a:extLst>
              <a:ext uri="{FF2B5EF4-FFF2-40B4-BE49-F238E27FC236}">
                <a16:creationId xmlns:a16="http://schemas.microsoft.com/office/drawing/2014/main" id="{86373DE8-8B97-EA07-C737-6C30589FD5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430" y="4392884"/>
            <a:ext cx="664600" cy="6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D07DE315-8B88-980A-CCE8-76E3E6650DD1}"/>
              </a:ext>
            </a:extLst>
          </p:cNvPr>
          <p:cNvGrpSpPr/>
          <p:nvPr/>
        </p:nvGrpSpPr>
        <p:grpSpPr>
          <a:xfrm>
            <a:off x="1188825" y="4413665"/>
            <a:ext cx="644728" cy="741012"/>
            <a:chOff x="974076" y="4406738"/>
            <a:chExt cx="644728" cy="741012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104CE0C5-AF91-2C19-6A2D-EBEE65B8B05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2440" y="4406738"/>
              <a:ext cx="468000" cy="46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3145EAA7-527D-EA4D-9964-D0ED98046F5F}"/>
                </a:ext>
              </a:extLst>
            </p:cNvPr>
            <p:cNvSpPr txBox="1"/>
            <p:nvPr/>
          </p:nvSpPr>
          <p:spPr>
            <a:xfrm>
              <a:off x="974076" y="4839973"/>
              <a:ext cx="6447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>
                  <a:latin typeface="Bahnschrift Light Condensed" panose="020B0502040204020203" pitchFamily="34" charset="0"/>
                </a:rPr>
                <a:t>CASPER</a:t>
              </a:r>
            </a:p>
          </p:txBody>
        </p:sp>
      </p:grpSp>
      <p:pic>
        <p:nvPicPr>
          <p:cNvPr id="1032" name="Picture 8" descr="Meltdown and Spectre – divide and conquer - Sepior">
            <a:extLst>
              <a:ext uri="{FF2B5EF4-FFF2-40B4-BE49-F238E27FC236}">
                <a16:creationId xmlns:a16="http://schemas.microsoft.com/office/drawing/2014/main" id="{A7BB7240-94FE-D009-5873-3FE4AC8FBE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8404" y="4398428"/>
            <a:ext cx="837885" cy="663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C6F8292-9843-BE18-BA83-1ACD19F79A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22462" y="4406469"/>
            <a:ext cx="663590" cy="663590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AA7FAB5-F0CC-ABDD-F74E-EF8C7295348A}"/>
              </a:ext>
            </a:extLst>
          </p:cNvPr>
          <p:cNvCxnSpPr/>
          <p:nvPr/>
        </p:nvCxnSpPr>
        <p:spPr>
          <a:xfrm>
            <a:off x="2590800" y="3665220"/>
            <a:ext cx="404622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077D6F3-0099-6116-6E0F-B06C9FBB03DD}"/>
              </a:ext>
            </a:extLst>
          </p:cNvPr>
          <p:cNvSpPr txBox="1"/>
          <p:nvPr/>
        </p:nvSpPr>
        <p:spPr>
          <a:xfrm>
            <a:off x="3622060" y="3745251"/>
            <a:ext cx="18998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600" i="1" dirty="0">
                <a:latin typeface="Helvetica Neue" panose="020B0604020202020204" charset="0"/>
              </a:rPr>
              <a:t>MS Thesis Defence</a:t>
            </a:r>
          </a:p>
          <a:p>
            <a:pPr algn="ctr"/>
            <a:r>
              <a:rPr lang="en-IN" sz="1600" i="1" dirty="0">
                <a:latin typeface="Helvetica Neue" panose="020B0604020202020204" charset="0"/>
              </a:rPr>
              <a:t>CSE, IIT Bombay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9731" y="881302"/>
            <a:ext cx="1382122" cy="1382122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7"/>
          <p:cNvSpPr txBox="1"/>
          <p:nvPr/>
        </p:nvSpPr>
        <p:spPr>
          <a:xfrm>
            <a:off x="3057100" y="905400"/>
            <a:ext cx="5482800" cy="402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Found a </a:t>
            </a:r>
            <a:r>
              <a:rPr lang="en" sz="270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critical microarchitecture </a:t>
            </a:r>
            <a:r>
              <a:rPr lang="en" sz="27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flaw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Flaw allowed attacker to read </a:t>
            </a:r>
            <a:r>
              <a:rPr lang="en" sz="270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sensitive information from memory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700" b="1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Exploited </a:t>
            </a:r>
            <a:r>
              <a:rPr lang="en" sz="270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Speculative execution </a:t>
            </a:r>
            <a:r>
              <a:rPr lang="en" sz="27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&amp; </a:t>
            </a:r>
            <a:r>
              <a:rPr lang="en" sz="270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caches</a:t>
            </a:r>
            <a:endParaRPr sz="1400" b="1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9" name="Google Shape;119;p17"/>
          <p:cNvSpPr txBox="1">
            <a:spLocks noGrp="1"/>
          </p:cNvSpPr>
          <p:nvPr>
            <p:ph type="title"/>
          </p:nvPr>
        </p:nvSpPr>
        <p:spPr>
          <a:xfrm>
            <a:off x="159301" y="138528"/>
            <a:ext cx="8520600" cy="5727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The Year 2018  </a:t>
            </a:r>
            <a:endParaRPr sz="3200"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20" name="Google Shape;120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60200" y="2724150"/>
            <a:ext cx="1290400" cy="1759199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7"/>
          <p:cNvSpPr txBox="1">
            <a:spLocks noGrp="1"/>
          </p:cNvSpPr>
          <p:nvPr>
            <p:ph type="sldNum" idx="12"/>
          </p:nvPr>
        </p:nvSpPr>
        <p:spPr>
          <a:xfrm>
            <a:off x="8462729" y="4714800"/>
            <a:ext cx="644100" cy="393600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pic>
        <p:nvPicPr>
          <p:cNvPr id="122" name="Google Shape;122;p17"/>
          <p:cNvPicPr preferRelativeResize="0"/>
          <p:nvPr/>
        </p:nvPicPr>
        <p:blipFill rotWithShape="1">
          <a:blip r:embed="rId5">
            <a:alphaModFix/>
          </a:blip>
          <a:srcRect l="36372" t="2691" r="34264" b="30863"/>
          <a:stretch/>
        </p:blipFill>
        <p:spPr>
          <a:xfrm>
            <a:off x="278075" y="2724150"/>
            <a:ext cx="1382125" cy="1759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7"/>
          <p:cNvPicPr preferRelativeResize="0"/>
          <p:nvPr/>
        </p:nvPicPr>
        <p:blipFill rotWithShape="1">
          <a:blip r:embed="rId6">
            <a:alphaModFix/>
          </a:blip>
          <a:srcRect b="63719"/>
          <a:stretch/>
        </p:blipFill>
        <p:spPr>
          <a:xfrm>
            <a:off x="5700525" y="28500"/>
            <a:ext cx="3443476" cy="104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406375" y="957502"/>
            <a:ext cx="1579274" cy="12499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8"/>
          <p:cNvSpPr txBox="1">
            <a:spLocks noGrp="1"/>
          </p:cNvSpPr>
          <p:nvPr>
            <p:ph type="title"/>
          </p:nvPr>
        </p:nvSpPr>
        <p:spPr>
          <a:xfrm>
            <a:off x="108226" y="65128"/>
            <a:ext cx="8520600" cy="5727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In recent years: Speculative Execution Attacks </a:t>
            </a:r>
            <a:endParaRPr sz="2800"/>
          </a:p>
        </p:txBody>
      </p:sp>
      <p:pic>
        <p:nvPicPr>
          <p:cNvPr id="130" name="Google Shape;13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150" y="828050"/>
            <a:ext cx="7917202" cy="2449876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18"/>
          <p:cNvSpPr txBox="1"/>
          <p:nvPr/>
        </p:nvSpPr>
        <p:spPr>
          <a:xfrm>
            <a:off x="304800" y="3391950"/>
            <a:ext cx="8991600" cy="1458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Spectre </a:t>
            </a:r>
            <a:r>
              <a:rPr lang="en" sz="1800" b="1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[S&amp;P, 2019]</a:t>
            </a:r>
            <a:r>
              <a:rPr lang="en" sz="18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		</a:t>
            </a:r>
            <a:r>
              <a:rPr lang="en" sz="1800" dirty="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SMoTherSpectre </a:t>
            </a:r>
            <a:r>
              <a:rPr lang="en" sz="1800" b="1" dirty="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[CCS, 2019]</a:t>
            </a:r>
            <a:endParaRPr sz="1800" b="1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	Speculative interference </a:t>
            </a:r>
            <a:r>
              <a:rPr lang="en" sz="1800" b="1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[ASPLOS, 2021]</a:t>
            </a:r>
            <a:r>
              <a:rPr lang="en" sz="18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	     PacMan </a:t>
            </a:r>
            <a:r>
              <a:rPr lang="en" sz="1800" b="1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[ISCA 2022]</a:t>
            </a:r>
            <a:r>
              <a:rPr lang="en" sz="18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Downfall </a:t>
            </a:r>
            <a:r>
              <a:rPr lang="en" sz="1800" b="1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[Usenix Security, 2023]</a:t>
            </a:r>
            <a:r>
              <a:rPr lang="en" sz="18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		 Phantom </a:t>
            </a:r>
            <a:r>
              <a:rPr lang="en" sz="1800" b="1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[MICRO 2023]</a:t>
            </a:r>
            <a:r>
              <a:rPr lang="en" sz="18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1800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	Slam </a:t>
            </a:r>
            <a:r>
              <a:rPr lang="en" sz="1800" b="1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[S&amp;P, 2024]</a:t>
            </a:r>
            <a:r>
              <a:rPr lang="en" sz="18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		GadgetSpinner </a:t>
            </a:r>
            <a:r>
              <a:rPr lang="en" sz="1800" b="1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[HPCA 2024]</a:t>
            </a:r>
            <a:endParaRPr sz="1800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2" name="Google Shape;132;p18"/>
          <p:cNvSpPr txBox="1">
            <a:spLocks noGrp="1"/>
          </p:cNvSpPr>
          <p:nvPr>
            <p:ph type="sldNum" idx="12"/>
          </p:nvPr>
        </p:nvSpPr>
        <p:spPr>
          <a:xfrm>
            <a:off x="8462729" y="4714800"/>
            <a:ext cx="644100" cy="393600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4"/>
          <p:cNvSpPr txBox="1">
            <a:spLocks noGrp="1"/>
          </p:cNvSpPr>
          <p:nvPr>
            <p:ph type="title"/>
          </p:nvPr>
        </p:nvSpPr>
        <p:spPr>
          <a:xfrm>
            <a:off x="108226" y="65128"/>
            <a:ext cx="8927824" cy="5727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Branch Predictor and speculative execution</a:t>
            </a:r>
            <a:endParaRPr sz="3200" dirty="0"/>
          </a:p>
        </p:txBody>
      </p:sp>
      <p:sp>
        <p:nvSpPr>
          <p:cNvPr id="197" name="Google Shape;197;p24"/>
          <p:cNvSpPr txBox="1"/>
          <p:nvPr/>
        </p:nvSpPr>
        <p:spPr>
          <a:xfrm>
            <a:off x="108226" y="926181"/>
            <a:ext cx="9500322" cy="8078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CPU </a:t>
            </a:r>
            <a:r>
              <a:rPr lang="en" sz="2400" b="1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speculates on a branch (e.g. an if condition) </a:t>
            </a:r>
            <a:r>
              <a:rPr lang="en" sz="24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to </a:t>
            </a:r>
            <a:r>
              <a:rPr lang="en" sz="2400" b="1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gain perf.</a:t>
            </a:r>
            <a:endParaRPr sz="2400" b="1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98" name="Google Shape;19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39100" y="2166320"/>
            <a:ext cx="1833400" cy="1216304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99" name="Google Shape;199;p24"/>
          <p:cNvGraphicFramePr/>
          <p:nvPr/>
        </p:nvGraphicFramePr>
        <p:xfrm>
          <a:off x="3293198" y="2006920"/>
          <a:ext cx="694275" cy="1998125"/>
        </p:xfrm>
        <a:graphic>
          <a:graphicData uri="http://schemas.openxmlformats.org/drawingml/2006/table">
            <a:tbl>
              <a:tblPr firstRow="1" bandRow="1">
                <a:noFill/>
                <a:tableStyleId>{6937CDDE-001A-46BD-92F3-FD2F5B75D642}</a:tableStyleId>
              </a:tblPr>
              <a:tblGrid>
                <a:gridCol w="694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96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79" u="none" strike="noStrike" cap="none"/>
                        <a:t>I</a:t>
                      </a:r>
                      <a:r>
                        <a:rPr lang="en" sz="1679" u="none" strike="noStrike" cap="none" baseline="-25000"/>
                        <a:t>1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96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79" b="1" u="none" strike="noStrike" cap="none"/>
                        <a:t>I</a:t>
                      </a:r>
                      <a:r>
                        <a:rPr lang="en" sz="1679" b="1" u="none" strike="noStrike" cap="none" baseline="-25000"/>
                        <a:t>2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96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79" b="1" u="none" strike="noStrike" cap="none"/>
                        <a:t>I</a:t>
                      </a:r>
                      <a:r>
                        <a:rPr lang="en" sz="1679" b="1" u="none" strike="noStrike" cap="none" baseline="-25000"/>
                        <a:t>3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96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79" b="1" u="none" strike="noStrike" cap="none"/>
                        <a:t>I</a:t>
                      </a:r>
                      <a:r>
                        <a:rPr lang="en" sz="1679" b="1" u="none" strike="noStrike" cap="none" baseline="-25000"/>
                        <a:t>4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96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79" b="1" u="none" strike="noStrike" cap="none"/>
                        <a:t>I</a:t>
                      </a:r>
                      <a:r>
                        <a:rPr lang="en" sz="1679" b="1" u="none" strike="noStrike" cap="none" baseline="-25000"/>
                        <a:t>5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cxnSp>
        <p:nvCxnSpPr>
          <p:cNvPr id="200" name="Google Shape;200;p24"/>
          <p:cNvCxnSpPr/>
          <p:nvPr/>
        </p:nvCxnSpPr>
        <p:spPr>
          <a:xfrm>
            <a:off x="3987464" y="2167786"/>
            <a:ext cx="1312200" cy="0"/>
          </a:xfrm>
          <a:prstGeom prst="straightConnector1">
            <a:avLst/>
          </a:prstGeom>
          <a:noFill/>
          <a:ln w="28575" cap="flat" cmpd="sng">
            <a:solidFill>
              <a:srgbClr val="212121"/>
            </a:solidFill>
            <a:prstDash val="dashDot"/>
            <a:round/>
            <a:headEnd type="none" w="sm" len="sm"/>
            <a:tailEnd type="stealth" w="med" len="med"/>
          </a:ln>
        </p:spPr>
      </p:cxnSp>
      <p:cxnSp>
        <p:nvCxnSpPr>
          <p:cNvPr id="201" name="Google Shape;201;p24"/>
          <p:cNvCxnSpPr/>
          <p:nvPr/>
        </p:nvCxnSpPr>
        <p:spPr>
          <a:xfrm>
            <a:off x="3987464" y="2599586"/>
            <a:ext cx="922800" cy="0"/>
          </a:xfrm>
          <a:prstGeom prst="straightConnector1">
            <a:avLst/>
          </a:prstGeom>
          <a:noFill/>
          <a:ln w="28575" cap="flat" cmpd="sng">
            <a:solidFill>
              <a:srgbClr val="212121"/>
            </a:solidFill>
            <a:prstDash val="dashDot"/>
            <a:round/>
            <a:headEnd type="none" w="sm" len="sm"/>
            <a:tailEnd type="stealth" w="med" len="med"/>
          </a:ln>
        </p:spPr>
      </p:cxnSp>
      <p:cxnSp>
        <p:nvCxnSpPr>
          <p:cNvPr id="202" name="Google Shape;202;p24"/>
          <p:cNvCxnSpPr/>
          <p:nvPr/>
        </p:nvCxnSpPr>
        <p:spPr>
          <a:xfrm>
            <a:off x="3987464" y="3005987"/>
            <a:ext cx="778800" cy="0"/>
          </a:xfrm>
          <a:prstGeom prst="straightConnector1">
            <a:avLst/>
          </a:prstGeom>
          <a:noFill/>
          <a:ln w="28575" cap="flat" cmpd="sng">
            <a:solidFill>
              <a:srgbClr val="212121"/>
            </a:solidFill>
            <a:prstDash val="dashDot"/>
            <a:round/>
            <a:headEnd type="none" w="sm" len="sm"/>
            <a:tailEnd type="stealth" w="med" len="med"/>
          </a:ln>
        </p:spPr>
      </p:cxnSp>
      <p:cxnSp>
        <p:nvCxnSpPr>
          <p:cNvPr id="203" name="Google Shape;203;p24"/>
          <p:cNvCxnSpPr/>
          <p:nvPr/>
        </p:nvCxnSpPr>
        <p:spPr>
          <a:xfrm>
            <a:off x="3987463" y="3344653"/>
            <a:ext cx="778800" cy="0"/>
          </a:xfrm>
          <a:prstGeom prst="straightConnector1">
            <a:avLst/>
          </a:prstGeom>
          <a:noFill/>
          <a:ln w="28575" cap="flat" cmpd="sng">
            <a:solidFill>
              <a:srgbClr val="212121"/>
            </a:solidFill>
            <a:prstDash val="dashDot"/>
            <a:round/>
            <a:headEnd type="none" w="sm" len="sm"/>
            <a:tailEnd type="stealth" w="med" len="med"/>
          </a:ln>
        </p:spPr>
      </p:cxnSp>
      <p:cxnSp>
        <p:nvCxnSpPr>
          <p:cNvPr id="204" name="Google Shape;204;p24"/>
          <p:cNvCxnSpPr/>
          <p:nvPr/>
        </p:nvCxnSpPr>
        <p:spPr>
          <a:xfrm>
            <a:off x="3987463" y="3725653"/>
            <a:ext cx="778800" cy="0"/>
          </a:xfrm>
          <a:prstGeom prst="straightConnector1">
            <a:avLst/>
          </a:prstGeom>
          <a:noFill/>
          <a:ln w="28575" cap="flat" cmpd="sng">
            <a:solidFill>
              <a:srgbClr val="212121"/>
            </a:solidFill>
            <a:prstDash val="dashDot"/>
            <a:round/>
            <a:headEnd type="none" w="sm" len="sm"/>
            <a:tailEnd type="stealth" w="med" len="med"/>
          </a:ln>
        </p:spPr>
      </p:cxnSp>
      <p:sp>
        <p:nvSpPr>
          <p:cNvPr id="205" name="Google Shape;205;p24"/>
          <p:cNvSpPr/>
          <p:nvPr/>
        </p:nvSpPr>
        <p:spPr>
          <a:xfrm>
            <a:off x="2924897" y="2802787"/>
            <a:ext cx="254100" cy="1151400"/>
          </a:xfrm>
          <a:prstGeom prst="leftBrace">
            <a:avLst>
              <a:gd name="adj1" fmla="val 8333"/>
              <a:gd name="adj2" fmla="val 50000"/>
            </a:avLst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79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p24"/>
          <p:cNvSpPr txBox="1"/>
          <p:nvPr/>
        </p:nvSpPr>
        <p:spPr>
          <a:xfrm>
            <a:off x="5299797" y="2013897"/>
            <a:ext cx="829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LOAD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7" name="Google Shape;207;p24"/>
          <p:cNvSpPr txBox="1"/>
          <p:nvPr/>
        </p:nvSpPr>
        <p:spPr>
          <a:xfrm>
            <a:off x="4880697" y="2464120"/>
            <a:ext cx="10161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BRANCH</a:t>
            </a:r>
            <a:endParaRPr/>
          </a:p>
        </p:txBody>
      </p:sp>
      <p:sp>
        <p:nvSpPr>
          <p:cNvPr id="208" name="Google Shape;208;p24"/>
          <p:cNvSpPr txBox="1"/>
          <p:nvPr/>
        </p:nvSpPr>
        <p:spPr>
          <a:xfrm>
            <a:off x="4724063" y="3190764"/>
            <a:ext cx="829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ADD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9" name="Google Shape;209;p24"/>
          <p:cNvSpPr txBox="1"/>
          <p:nvPr/>
        </p:nvSpPr>
        <p:spPr>
          <a:xfrm>
            <a:off x="4724063" y="2854842"/>
            <a:ext cx="829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SUB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0" name="Google Shape;210;p24"/>
          <p:cNvSpPr txBox="1"/>
          <p:nvPr/>
        </p:nvSpPr>
        <p:spPr>
          <a:xfrm>
            <a:off x="4724063" y="3571764"/>
            <a:ext cx="829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MUL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1" name="Google Shape;211;p24"/>
          <p:cNvSpPr txBox="1"/>
          <p:nvPr/>
        </p:nvSpPr>
        <p:spPr>
          <a:xfrm rot="5400000">
            <a:off x="1608337" y="3609836"/>
            <a:ext cx="23283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Speculative instrs.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2" name="Google Shape;212;p24"/>
          <p:cNvSpPr txBox="1"/>
          <p:nvPr/>
        </p:nvSpPr>
        <p:spPr>
          <a:xfrm>
            <a:off x="3183130" y="4156200"/>
            <a:ext cx="1591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Instructions Sequence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3" name="Google Shape;213;p24"/>
          <p:cNvSpPr/>
          <p:nvPr/>
        </p:nvSpPr>
        <p:spPr>
          <a:xfrm>
            <a:off x="4923026" y="2430476"/>
            <a:ext cx="880524" cy="355590"/>
          </a:xfrm>
          <a:prstGeom prst="flowChartTerminator">
            <a:avLst/>
          </a:prstGeom>
          <a:noFill/>
          <a:ln w="28575" cap="flat" cmpd="sng">
            <a:solidFill>
              <a:srgbClr val="B61C0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79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14" name="Google Shape;214;p24" descr="Branching diagram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0800000">
            <a:off x="5760397" y="2376726"/>
            <a:ext cx="601966" cy="601966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24"/>
          <p:cNvSpPr txBox="1">
            <a:spLocks noGrp="1"/>
          </p:cNvSpPr>
          <p:nvPr>
            <p:ph type="sldNum" idx="12"/>
          </p:nvPr>
        </p:nvSpPr>
        <p:spPr>
          <a:xfrm>
            <a:off x="8462729" y="4714800"/>
            <a:ext cx="644100" cy="393600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 dirty="0"/>
          </a:p>
        </p:txBody>
      </p:sp>
      <p:pic>
        <p:nvPicPr>
          <p:cNvPr id="216" name="Google Shape;216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4525" y="2167775"/>
            <a:ext cx="1364000" cy="136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5"/>
          <p:cNvSpPr/>
          <p:nvPr/>
        </p:nvSpPr>
        <p:spPr>
          <a:xfrm>
            <a:off x="4164603" y="2949125"/>
            <a:ext cx="772800" cy="572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22" name="Google Shape;222;p25"/>
          <p:cNvSpPr txBox="1">
            <a:spLocks noGrp="1"/>
          </p:cNvSpPr>
          <p:nvPr>
            <p:ph type="title"/>
          </p:nvPr>
        </p:nvSpPr>
        <p:spPr>
          <a:xfrm>
            <a:off x="108226" y="65128"/>
            <a:ext cx="8520600" cy="5727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Spectre variant I</a:t>
            </a:r>
            <a:endParaRPr sz="3200" dirty="0"/>
          </a:p>
        </p:txBody>
      </p:sp>
      <p:sp>
        <p:nvSpPr>
          <p:cNvPr id="224" name="Google Shape;224;p25"/>
          <p:cNvSpPr txBox="1">
            <a:spLocks noGrp="1"/>
          </p:cNvSpPr>
          <p:nvPr>
            <p:ph type="sldNum" idx="12"/>
          </p:nvPr>
        </p:nvSpPr>
        <p:spPr>
          <a:xfrm>
            <a:off x="8462729" y="4714800"/>
            <a:ext cx="644100" cy="393600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225" name="Google Shape;225;p25"/>
          <p:cNvSpPr/>
          <p:nvPr/>
        </p:nvSpPr>
        <p:spPr>
          <a:xfrm>
            <a:off x="944100" y="2949125"/>
            <a:ext cx="644100" cy="572700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Helvetica Neue"/>
                <a:ea typeface="Helvetica Neue"/>
                <a:cs typeface="Helvetica Neue"/>
                <a:sym typeface="Helvetica Neue"/>
              </a:rPr>
              <a:t>h</a:t>
            </a:r>
            <a:endParaRPr sz="3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26" name="Google Shape;226;p25"/>
          <p:cNvSpPr/>
          <p:nvPr/>
        </p:nvSpPr>
        <p:spPr>
          <a:xfrm>
            <a:off x="1588200" y="2949125"/>
            <a:ext cx="644100" cy="572700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Helvetica Neue"/>
                <a:ea typeface="Helvetica Neue"/>
                <a:cs typeface="Helvetica Neue"/>
                <a:sym typeface="Helvetica Neue"/>
              </a:rPr>
              <a:t>e</a:t>
            </a:r>
            <a:endParaRPr sz="3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27" name="Google Shape;227;p25"/>
          <p:cNvSpPr/>
          <p:nvPr/>
        </p:nvSpPr>
        <p:spPr>
          <a:xfrm>
            <a:off x="2232300" y="2949125"/>
            <a:ext cx="644100" cy="572700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Helvetica Neue"/>
                <a:ea typeface="Helvetica Neue"/>
                <a:cs typeface="Helvetica Neue"/>
                <a:sym typeface="Helvetica Neue"/>
              </a:rPr>
              <a:t>l</a:t>
            </a:r>
            <a:endParaRPr sz="3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28" name="Google Shape;228;p25"/>
          <p:cNvSpPr/>
          <p:nvPr/>
        </p:nvSpPr>
        <p:spPr>
          <a:xfrm>
            <a:off x="2876400" y="2949125"/>
            <a:ext cx="644100" cy="572700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Helvetica Neue"/>
                <a:ea typeface="Helvetica Neue"/>
                <a:cs typeface="Helvetica Neue"/>
                <a:sym typeface="Helvetica Neue"/>
              </a:rPr>
              <a:t>l</a:t>
            </a:r>
            <a:endParaRPr sz="3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29" name="Google Shape;229;p25"/>
          <p:cNvSpPr/>
          <p:nvPr/>
        </p:nvSpPr>
        <p:spPr>
          <a:xfrm>
            <a:off x="3520500" y="2949125"/>
            <a:ext cx="644100" cy="572700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Helvetica Neue"/>
                <a:ea typeface="Helvetica Neue"/>
                <a:cs typeface="Helvetica Neue"/>
                <a:sym typeface="Helvetica Neue"/>
              </a:rPr>
              <a:t>o</a:t>
            </a:r>
            <a:endParaRPr sz="3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30" name="Google Shape;230;p25"/>
          <p:cNvSpPr/>
          <p:nvPr/>
        </p:nvSpPr>
        <p:spPr>
          <a:xfrm>
            <a:off x="4937425" y="2949125"/>
            <a:ext cx="644100" cy="572700"/>
          </a:xfrm>
          <a:prstGeom prst="rect">
            <a:avLst/>
          </a:prstGeom>
          <a:solidFill>
            <a:srgbClr val="FF7875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Helvetica Neue"/>
                <a:ea typeface="Helvetica Neue"/>
                <a:cs typeface="Helvetica Neue"/>
                <a:sym typeface="Helvetica Neue"/>
              </a:rPr>
              <a:t>s</a:t>
            </a:r>
            <a:endParaRPr sz="3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31" name="Google Shape;231;p25"/>
          <p:cNvSpPr/>
          <p:nvPr/>
        </p:nvSpPr>
        <p:spPr>
          <a:xfrm>
            <a:off x="5581525" y="2949125"/>
            <a:ext cx="644100" cy="572700"/>
          </a:xfrm>
          <a:prstGeom prst="rect">
            <a:avLst/>
          </a:prstGeom>
          <a:solidFill>
            <a:srgbClr val="FF7875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Helvetica Neue"/>
                <a:ea typeface="Helvetica Neue"/>
                <a:cs typeface="Helvetica Neue"/>
                <a:sym typeface="Helvetica Neue"/>
              </a:rPr>
              <a:t>e</a:t>
            </a:r>
            <a:endParaRPr sz="3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32" name="Google Shape;232;p25"/>
          <p:cNvSpPr/>
          <p:nvPr/>
        </p:nvSpPr>
        <p:spPr>
          <a:xfrm>
            <a:off x="6225625" y="2949125"/>
            <a:ext cx="644100" cy="572700"/>
          </a:xfrm>
          <a:prstGeom prst="rect">
            <a:avLst/>
          </a:prstGeom>
          <a:solidFill>
            <a:srgbClr val="FF7875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Helvetica Neue"/>
                <a:ea typeface="Helvetica Neue"/>
                <a:cs typeface="Helvetica Neue"/>
                <a:sym typeface="Helvetica Neue"/>
              </a:rPr>
              <a:t>c</a:t>
            </a:r>
            <a:endParaRPr sz="3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33" name="Google Shape;233;p25"/>
          <p:cNvSpPr/>
          <p:nvPr/>
        </p:nvSpPr>
        <p:spPr>
          <a:xfrm>
            <a:off x="6869725" y="2949125"/>
            <a:ext cx="644100" cy="572700"/>
          </a:xfrm>
          <a:prstGeom prst="rect">
            <a:avLst/>
          </a:prstGeom>
          <a:solidFill>
            <a:srgbClr val="FF7875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Helvetica Neue"/>
                <a:ea typeface="Helvetica Neue"/>
                <a:cs typeface="Helvetica Neue"/>
                <a:sym typeface="Helvetica Neue"/>
              </a:rPr>
              <a:t>r</a:t>
            </a:r>
            <a:endParaRPr sz="3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34" name="Google Shape;234;p25"/>
          <p:cNvSpPr/>
          <p:nvPr/>
        </p:nvSpPr>
        <p:spPr>
          <a:xfrm>
            <a:off x="7513825" y="2949125"/>
            <a:ext cx="644100" cy="572700"/>
          </a:xfrm>
          <a:prstGeom prst="rect">
            <a:avLst/>
          </a:prstGeom>
          <a:solidFill>
            <a:srgbClr val="FF7875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Helvetica Neue"/>
                <a:ea typeface="Helvetica Neue"/>
                <a:cs typeface="Helvetica Neue"/>
                <a:sym typeface="Helvetica Neue"/>
              </a:rPr>
              <a:t>e</a:t>
            </a:r>
            <a:endParaRPr sz="3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35" name="Google Shape;235;p25"/>
          <p:cNvSpPr/>
          <p:nvPr/>
        </p:nvSpPr>
        <p:spPr>
          <a:xfrm>
            <a:off x="8157925" y="2949125"/>
            <a:ext cx="644100" cy="572700"/>
          </a:xfrm>
          <a:prstGeom prst="rect">
            <a:avLst/>
          </a:prstGeom>
          <a:solidFill>
            <a:srgbClr val="FF7875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Helvetica Neue"/>
                <a:ea typeface="Helvetica Neue"/>
                <a:cs typeface="Helvetica Neue"/>
                <a:sym typeface="Helvetica Neue"/>
              </a:rPr>
              <a:t>t</a:t>
            </a:r>
            <a:endParaRPr sz="3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236" name="Google Shape;236;p25"/>
          <p:cNvCxnSpPr/>
          <p:nvPr/>
        </p:nvCxnSpPr>
        <p:spPr>
          <a:xfrm>
            <a:off x="4185600" y="2949125"/>
            <a:ext cx="772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dashDot"/>
            <a:round/>
            <a:headEnd type="none" w="med" len="med"/>
            <a:tailEnd type="none" w="med" len="med"/>
          </a:ln>
        </p:spPr>
      </p:cxnSp>
      <p:cxnSp>
        <p:nvCxnSpPr>
          <p:cNvPr id="237" name="Google Shape;237;p25"/>
          <p:cNvCxnSpPr/>
          <p:nvPr/>
        </p:nvCxnSpPr>
        <p:spPr>
          <a:xfrm>
            <a:off x="4185600" y="3521825"/>
            <a:ext cx="772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dashDot"/>
            <a:round/>
            <a:headEnd type="none" w="med" len="med"/>
            <a:tailEnd type="none" w="med" len="med"/>
          </a:ln>
        </p:spPr>
      </p:cxnSp>
      <p:cxnSp>
        <p:nvCxnSpPr>
          <p:cNvPr id="238" name="Google Shape;238;p25"/>
          <p:cNvCxnSpPr>
            <a:endCxn id="225" idx="0"/>
          </p:cNvCxnSpPr>
          <p:nvPr/>
        </p:nvCxnSpPr>
        <p:spPr>
          <a:xfrm flipH="1">
            <a:off x="1266150" y="1733225"/>
            <a:ext cx="1613100" cy="12159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9" name="Google Shape;239;p25"/>
          <p:cNvCxnSpPr>
            <a:endCxn id="230" idx="0"/>
          </p:cNvCxnSpPr>
          <p:nvPr/>
        </p:nvCxnSpPr>
        <p:spPr>
          <a:xfrm>
            <a:off x="3172675" y="1747025"/>
            <a:ext cx="2086800" cy="12021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40" name="Google Shape;240;p25"/>
          <p:cNvSpPr txBox="1"/>
          <p:nvPr/>
        </p:nvSpPr>
        <p:spPr>
          <a:xfrm>
            <a:off x="587050" y="2077650"/>
            <a:ext cx="1230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Helvetica Neue"/>
                <a:ea typeface="Helvetica Neue"/>
                <a:cs typeface="Helvetica Neue"/>
                <a:sym typeface="Helvetica Neue"/>
              </a:rPr>
              <a:t>x = 0</a:t>
            </a:r>
            <a:endParaRPr sz="3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41" name="Google Shape;241;p25"/>
          <p:cNvSpPr txBox="1"/>
          <p:nvPr/>
        </p:nvSpPr>
        <p:spPr>
          <a:xfrm>
            <a:off x="4644475" y="1943375"/>
            <a:ext cx="42309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Helvetica Neue"/>
                <a:ea typeface="Helvetica Neue"/>
                <a:cs typeface="Helvetica Neue"/>
                <a:sym typeface="Helvetica Neue"/>
              </a:rPr>
              <a:t>x = 400 (out-of-bounds)</a:t>
            </a:r>
            <a:endParaRPr sz="3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42" name="Google Shape;242;p25"/>
          <p:cNvSpPr txBox="1"/>
          <p:nvPr/>
        </p:nvSpPr>
        <p:spPr>
          <a:xfrm>
            <a:off x="1041900" y="3521925"/>
            <a:ext cx="448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Helvetica Neue"/>
                <a:ea typeface="Helvetica Neue"/>
                <a:cs typeface="Helvetica Neue"/>
                <a:sym typeface="Helvetica Neue"/>
              </a:rPr>
              <a:t>0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43" name="Google Shape;243;p25"/>
          <p:cNvSpPr txBox="1"/>
          <p:nvPr/>
        </p:nvSpPr>
        <p:spPr>
          <a:xfrm>
            <a:off x="1686000" y="3521925"/>
            <a:ext cx="448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44" name="Google Shape;244;p25"/>
          <p:cNvSpPr txBox="1"/>
          <p:nvPr/>
        </p:nvSpPr>
        <p:spPr>
          <a:xfrm>
            <a:off x="2330100" y="3521925"/>
            <a:ext cx="448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45" name="Google Shape;245;p25"/>
          <p:cNvSpPr txBox="1"/>
          <p:nvPr/>
        </p:nvSpPr>
        <p:spPr>
          <a:xfrm>
            <a:off x="2974200" y="3521925"/>
            <a:ext cx="448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Helvetica Neue"/>
                <a:ea typeface="Helvetica Neue"/>
                <a:cs typeface="Helvetica Neue"/>
                <a:sym typeface="Helvetica Neue"/>
              </a:rPr>
              <a:t>3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46" name="Google Shape;246;p25"/>
          <p:cNvSpPr txBox="1"/>
          <p:nvPr/>
        </p:nvSpPr>
        <p:spPr>
          <a:xfrm>
            <a:off x="3618300" y="3521875"/>
            <a:ext cx="448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Helvetica Neue"/>
                <a:ea typeface="Helvetica Neue"/>
                <a:cs typeface="Helvetica Neue"/>
                <a:sym typeface="Helvetica Neue"/>
              </a:rPr>
              <a:t>4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47" name="Google Shape;247;p25"/>
          <p:cNvSpPr txBox="1"/>
          <p:nvPr/>
        </p:nvSpPr>
        <p:spPr>
          <a:xfrm>
            <a:off x="4937399" y="3521875"/>
            <a:ext cx="644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Helvetica Neue"/>
                <a:ea typeface="Helvetica Neue"/>
                <a:cs typeface="Helvetica Neue"/>
                <a:sym typeface="Helvetica Neue"/>
              </a:rPr>
              <a:t>400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48" name="Google Shape;248;p25"/>
          <p:cNvSpPr txBox="1"/>
          <p:nvPr/>
        </p:nvSpPr>
        <p:spPr>
          <a:xfrm>
            <a:off x="5581524" y="3521875"/>
            <a:ext cx="644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Helvetica Neue"/>
                <a:ea typeface="Helvetica Neue"/>
                <a:cs typeface="Helvetica Neue"/>
                <a:sym typeface="Helvetica Neue"/>
              </a:rPr>
              <a:t>401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49" name="Google Shape;249;p25"/>
          <p:cNvSpPr txBox="1"/>
          <p:nvPr/>
        </p:nvSpPr>
        <p:spPr>
          <a:xfrm>
            <a:off x="6225612" y="3521875"/>
            <a:ext cx="644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Helvetica Neue"/>
                <a:ea typeface="Helvetica Neue"/>
                <a:cs typeface="Helvetica Neue"/>
                <a:sym typeface="Helvetica Neue"/>
              </a:rPr>
              <a:t>401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50" name="Google Shape;250;p25"/>
          <p:cNvSpPr txBox="1"/>
          <p:nvPr/>
        </p:nvSpPr>
        <p:spPr>
          <a:xfrm>
            <a:off x="6869737" y="3521925"/>
            <a:ext cx="644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Helvetica Neue"/>
                <a:ea typeface="Helvetica Neue"/>
                <a:cs typeface="Helvetica Neue"/>
                <a:sym typeface="Helvetica Neue"/>
              </a:rPr>
              <a:t>402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51" name="Google Shape;251;p25"/>
          <p:cNvSpPr txBox="1"/>
          <p:nvPr/>
        </p:nvSpPr>
        <p:spPr>
          <a:xfrm>
            <a:off x="7513837" y="3521875"/>
            <a:ext cx="644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Helvetica Neue"/>
                <a:ea typeface="Helvetica Neue"/>
                <a:cs typeface="Helvetica Neue"/>
                <a:sym typeface="Helvetica Neue"/>
              </a:rPr>
              <a:t>403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52" name="Google Shape;252;p25"/>
          <p:cNvSpPr txBox="1"/>
          <p:nvPr/>
        </p:nvSpPr>
        <p:spPr>
          <a:xfrm>
            <a:off x="8157937" y="3521925"/>
            <a:ext cx="644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Helvetica Neue"/>
                <a:ea typeface="Helvetica Neue"/>
                <a:cs typeface="Helvetica Neue"/>
                <a:sym typeface="Helvetica Neue"/>
              </a:rPr>
              <a:t>404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53" name="Google Shape;25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95500" y="3983725"/>
            <a:ext cx="644100" cy="6441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54" name="Google Shape;254;p25"/>
          <p:cNvSpPr txBox="1"/>
          <p:nvPr/>
        </p:nvSpPr>
        <p:spPr>
          <a:xfrm>
            <a:off x="0" y="3025450"/>
            <a:ext cx="21849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i="1">
                <a:latin typeface="Helvetica Neue"/>
                <a:ea typeface="Helvetica Neue"/>
                <a:cs typeface="Helvetica Neue"/>
                <a:sym typeface="Helvetica Neue"/>
              </a:rPr>
              <a:t>array1</a:t>
            </a:r>
            <a:endParaRPr sz="2300" i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" name="Google Shape;271;p26">
            <a:extLst>
              <a:ext uri="{FF2B5EF4-FFF2-40B4-BE49-F238E27FC236}">
                <a16:creationId xmlns:a16="http://schemas.microsoft.com/office/drawing/2014/main" id="{14CAE1AD-CA20-3E18-F9B3-9B87751C4A46}"/>
              </a:ext>
            </a:extLst>
          </p:cNvPr>
          <p:cNvSpPr txBox="1"/>
          <p:nvPr/>
        </p:nvSpPr>
        <p:spPr>
          <a:xfrm>
            <a:off x="441975" y="803800"/>
            <a:ext cx="4328100" cy="7803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if (x &lt; array1_size)</a:t>
            </a:r>
            <a:endParaRPr sz="1800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y = array2[</a:t>
            </a:r>
            <a:r>
              <a:rPr lang="en" sz="1800" b="1">
                <a:solidFill>
                  <a:srgbClr val="FC1919"/>
                </a:solidFill>
                <a:latin typeface="Courier New"/>
                <a:ea typeface="Courier New"/>
                <a:cs typeface="Courier New"/>
                <a:sym typeface="Courier New"/>
              </a:rPr>
              <a:t>array1[x]</a:t>
            </a:r>
            <a:r>
              <a:rPr lang="en" sz="180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*2048]</a:t>
            </a:r>
            <a:endParaRPr sz="1800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Google Shape;25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25" y="2063750"/>
            <a:ext cx="1364000" cy="1364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26"/>
          <p:cNvSpPr txBox="1">
            <a:spLocks noGrp="1"/>
          </p:cNvSpPr>
          <p:nvPr>
            <p:ph type="title"/>
          </p:nvPr>
        </p:nvSpPr>
        <p:spPr>
          <a:xfrm>
            <a:off x="108226" y="65128"/>
            <a:ext cx="8520600" cy="5727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Spectre variant I</a:t>
            </a:r>
            <a:endParaRPr sz="3200" dirty="0"/>
          </a:p>
        </p:txBody>
      </p:sp>
      <p:pic>
        <p:nvPicPr>
          <p:cNvPr id="261" name="Google Shape;261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28225" y="2293600"/>
            <a:ext cx="1209400" cy="120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2700000">
            <a:off x="6230575" y="1672588"/>
            <a:ext cx="2194548" cy="219454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3" name="Google Shape;263;p26"/>
          <p:cNvCxnSpPr/>
          <p:nvPr/>
        </p:nvCxnSpPr>
        <p:spPr>
          <a:xfrm rot="10800000">
            <a:off x="4853950" y="2804150"/>
            <a:ext cx="1409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64" name="Google Shape;264;p26"/>
          <p:cNvCxnSpPr/>
          <p:nvPr/>
        </p:nvCxnSpPr>
        <p:spPr>
          <a:xfrm rot="10800000">
            <a:off x="2198925" y="2857475"/>
            <a:ext cx="1409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265" name="Google Shape;265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53750" y="2892450"/>
            <a:ext cx="454550" cy="45455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266" name="Google Shape;266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06400" y="2630200"/>
            <a:ext cx="454550" cy="45455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67" name="Google Shape;267;p26"/>
          <p:cNvSpPr txBox="1"/>
          <p:nvPr/>
        </p:nvSpPr>
        <p:spPr>
          <a:xfrm>
            <a:off x="5008550" y="639025"/>
            <a:ext cx="3977100" cy="8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>
                <a:latin typeface="Helvetica Neue"/>
                <a:ea typeface="Helvetica Neue"/>
                <a:cs typeface="Helvetica Neue"/>
                <a:sym typeface="Helvetica Neue"/>
              </a:rPr>
              <a:t>Wrong decision </a:t>
            </a:r>
            <a:r>
              <a:rPr lang="en" sz="2300">
                <a:latin typeface="Helvetica Neue"/>
                <a:ea typeface="Helvetica Neue"/>
                <a:cs typeface="Helvetica Neue"/>
                <a:sym typeface="Helvetica Neue"/>
              </a:rPr>
              <a:t>by  branch predictor facilitates access of  </a:t>
            </a:r>
            <a:r>
              <a:rPr lang="en" sz="2300" b="1">
                <a:latin typeface="Helvetica Neue"/>
                <a:ea typeface="Helvetica Neue"/>
                <a:cs typeface="Helvetica Neue"/>
                <a:sym typeface="Helvetica Neue"/>
              </a:rPr>
              <a:t>Secret </a:t>
            </a:r>
            <a:endParaRPr sz="2300"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68" name="Google Shape;268;p26"/>
          <p:cNvSpPr txBox="1">
            <a:spLocks noGrp="1"/>
          </p:cNvSpPr>
          <p:nvPr>
            <p:ph type="sldNum" idx="12"/>
          </p:nvPr>
        </p:nvSpPr>
        <p:spPr>
          <a:xfrm>
            <a:off x="8462729" y="4714800"/>
            <a:ext cx="644100" cy="393600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pic>
        <p:nvPicPr>
          <p:cNvPr id="269" name="Google Shape;269;p26"/>
          <p:cNvPicPr preferRelativeResize="0"/>
          <p:nvPr/>
        </p:nvPicPr>
        <p:blipFill rotWithShape="1">
          <a:blip r:embed="rId7">
            <a:alphaModFix/>
          </a:blip>
          <a:srcRect l="54824" b="15654"/>
          <a:stretch/>
        </p:blipFill>
        <p:spPr>
          <a:xfrm rot="2700028">
            <a:off x="7378945" y="2145728"/>
            <a:ext cx="991388" cy="185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801550" y="2694985"/>
            <a:ext cx="454550" cy="45455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71" name="Google Shape;271;p26"/>
          <p:cNvSpPr txBox="1"/>
          <p:nvPr/>
        </p:nvSpPr>
        <p:spPr>
          <a:xfrm>
            <a:off x="441975" y="803800"/>
            <a:ext cx="4328100" cy="7803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if (x &lt; array1_size)</a:t>
            </a:r>
            <a:endParaRPr sz="1800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y = array2[</a:t>
            </a:r>
            <a:r>
              <a:rPr lang="en" sz="1800" b="1">
                <a:solidFill>
                  <a:srgbClr val="FC1919"/>
                </a:solidFill>
                <a:latin typeface="Courier New"/>
                <a:ea typeface="Courier New"/>
                <a:cs typeface="Courier New"/>
                <a:sym typeface="Courier New"/>
              </a:rPr>
              <a:t>array1[x]</a:t>
            </a:r>
            <a:r>
              <a:rPr lang="en" sz="180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*2048]</a:t>
            </a:r>
            <a:endParaRPr sz="1800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Google Shape;27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25" y="2063750"/>
            <a:ext cx="1364000" cy="136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8225" y="2964175"/>
            <a:ext cx="681975" cy="681975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27"/>
          <p:cNvSpPr txBox="1">
            <a:spLocks noGrp="1"/>
          </p:cNvSpPr>
          <p:nvPr>
            <p:ph type="title"/>
          </p:nvPr>
        </p:nvSpPr>
        <p:spPr>
          <a:xfrm>
            <a:off x="108226" y="65128"/>
            <a:ext cx="8520600" cy="5727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Spectre variant I</a:t>
            </a:r>
            <a:endParaRPr sz="3200" dirty="0"/>
          </a:p>
        </p:txBody>
      </p:sp>
      <p:pic>
        <p:nvPicPr>
          <p:cNvPr id="279" name="Google Shape;279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28225" y="2293600"/>
            <a:ext cx="1209400" cy="12093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1" name="Google Shape;281;p27"/>
          <p:cNvCxnSpPr/>
          <p:nvPr/>
        </p:nvCxnSpPr>
        <p:spPr>
          <a:xfrm rot="10800000">
            <a:off x="4853950" y="2804150"/>
            <a:ext cx="1409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82" name="Google Shape;282;p27"/>
          <p:cNvCxnSpPr/>
          <p:nvPr/>
        </p:nvCxnSpPr>
        <p:spPr>
          <a:xfrm rot="10800000">
            <a:off x="2198925" y="2857475"/>
            <a:ext cx="1409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283" name="Google Shape;283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53750" y="2892450"/>
            <a:ext cx="454550" cy="45455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284" name="Google Shape;284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9600" y="3077225"/>
            <a:ext cx="454550" cy="45455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85" name="Google Shape;285;p27"/>
          <p:cNvSpPr txBox="1">
            <a:spLocks noGrp="1"/>
          </p:cNvSpPr>
          <p:nvPr>
            <p:ph type="sldNum" idx="12"/>
          </p:nvPr>
        </p:nvSpPr>
        <p:spPr>
          <a:xfrm>
            <a:off x="8462729" y="4714800"/>
            <a:ext cx="644100" cy="393600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286" name="Google Shape;286;p27"/>
          <p:cNvSpPr txBox="1"/>
          <p:nvPr/>
        </p:nvSpPr>
        <p:spPr>
          <a:xfrm>
            <a:off x="5008550" y="639025"/>
            <a:ext cx="3977100" cy="8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 dirty="0">
                <a:latin typeface="Helvetica Neue"/>
                <a:ea typeface="Helvetica Neue"/>
                <a:cs typeface="Helvetica Neue"/>
                <a:sym typeface="Helvetica Neue"/>
              </a:rPr>
              <a:t>Wrong decision </a:t>
            </a:r>
            <a:r>
              <a:rPr lang="en" sz="2300" dirty="0">
                <a:latin typeface="Helvetica Neue"/>
                <a:ea typeface="Helvetica Neue"/>
                <a:cs typeface="Helvetica Neue"/>
                <a:sym typeface="Helvetica Neue"/>
              </a:rPr>
              <a:t>by  branch predictor facilitates access of  </a:t>
            </a:r>
            <a:r>
              <a:rPr lang="en" sz="2300" b="1" dirty="0">
                <a:latin typeface="Helvetica Neue"/>
                <a:ea typeface="Helvetica Neue"/>
                <a:cs typeface="Helvetica Neue"/>
                <a:sym typeface="Helvetica Neue"/>
              </a:rPr>
              <a:t>Secret </a:t>
            </a:r>
            <a:endParaRPr sz="2300" b="1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89" name="Google Shape;289;p27"/>
          <p:cNvSpPr txBox="1"/>
          <p:nvPr/>
        </p:nvSpPr>
        <p:spPr>
          <a:xfrm>
            <a:off x="441975" y="803800"/>
            <a:ext cx="4328100" cy="7803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if (x &lt; array1_size)</a:t>
            </a:r>
            <a:endParaRPr sz="1800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y = array2[</a:t>
            </a:r>
            <a:r>
              <a:rPr lang="en" sz="1800" b="1">
                <a:solidFill>
                  <a:srgbClr val="FC1919"/>
                </a:solidFill>
                <a:latin typeface="Courier New"/>
                <a:ea typeface="Courier New"/>
                <a:cs typeface="Courier New"/>
                <a:sym typeface="Courier New"/>
              </a:rPr>
              <a:t>array1[x]</a:t>
            </a:r>
            <a:r>
              <a:rPr lang="en" sz="180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*2048]</a:t>
            </a:r>
            <a:endParaRPr sz="1800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2" name="Google Shape;262;p26">
            <a:extLst>
              <a:ext uri="{FF2B5EF4-FFF2-40B4-BE49-F238E27FC236}">
                <a16:creationId xmlns:a16="http://schemas.microsoft.com/office/drawing/2014/main" id="{C63005A5-5B89-F7AE-84B5-2EDE8DD031B8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2700000">
            <a:off x="6230575" y="1672588"/>
            <a:ext cx="2194548" cy="2194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269;p26">
            <a:extLst>
              <a:ext uri="{FF2B5EF4-FFF2-40B4-BE49-F238E27FC236}">
                <a16:creationId xmlns:a16="http://schemas.microsoft.com/office/drawing/2014/main" id="{FE9136C8-A85E-29C6-C8D3-CA834846FCA0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 l="54824" b="15654"/>
          <a:stretch/>
        </p:blipFill>
        <p:spPr>
          <a:xfrm rot="2700028">
            <a:off x="7378945" y="2145728"/>
            <a:ext cx="991388" cy="185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270;p26">
            <a:extLst>
              <a:ext uri="{FF2B5EF4-FFF2-40B4-BE49-F238E27FC236}">
                <a16:creationId xmlns:a16="http://schemas.microsoft.com/office/drawing/2014/main" id="{01FD1C35-EFDB-0A80-B559-105C720B5079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801550" y="2694985"/>
            <a:ext cx="454550" cy="45455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25" y="2063750"/>
            <a:ext cx="1364000" cy="136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8225" y="2964175"/>
            <a:ext cx="681975" cy="681975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28"/>
          <p:cNvSpPr txBox="1">
            <a:spLocks noGrp="1"/>
          </p:cNvSpPr>
          <p:nvPr>
            <p:ph type="title"/>
          </p:nvPr>
        </p:nvSpPr>
        <p:spPr>
          <a:xfrm>
            <a:off x="108226" y="65128"/>
            <a:ext cx="8520600" cy="5727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Spectre variant I</a:t>
            </a:r>
            <a:endParaRPr sz="3200" dirty="0"/>
          </a:p>
        </p:txBody>
      </p:sp>
      <p:pic>
        <p:nvPicPr>
          <p:cNvPr id="297" name="Google Shape;297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28225" y="2293600"/>
            <a:ext cx="1209400" cy="12093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9" name="Google Shape;299;p28"/>
          <p:cNvCxnSpPr/>
          <p:nvPr/>
        </p:nvCxnSpPr>
        <p:spPr>
          <a:xfrm rot="10800000">
            <a:off x="4853950" y="2804150"/>
            <a:ext cx="1409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00" name="Google Shape;300;p28"/>
          <p:cNvCxnSpPr/>
          <p:nvPr/>
        </p:nvCxnSpPr>
        <p:spPr>
          <a:xfrm rot="10800000">
            <a:off x="2198925" y="2857475"/>
            <a:ext cx="1409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301" name="Google Shape;301;p2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733635" y="3077225"/>
            <a:ext cx="734925" cy="73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853750" y="2892450"/>
            <a:ext cx="454550" cy="45455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303" name="Google Shape;303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39600" y="3077225"/>
            <a:ext cx="454550" cy="45455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04" name="Google Shape;304;p28"/>
          <p:cNvSpPr txBox="1"/>
          <p:nvPr/>
        </p:nvSpPr>
        <p:spPr>
          <a:xfrm>
            <a:off x="287825" y="4070175"/>
            <a:ext cx="7586400" cy="8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latin typeface="Helvetica Neue"/>
                <a:ea typeface="Helvetica Neue"/>
                <a:cs typeface="Helvetica Neue"/>
                <a:sym typeface="Helvetica Neue"/>
              </a:rPr>
              <a:t>Even though </a:t>
            </a:r>
            <a:r>
              <a:rPr lang="en" sz="2300" b="1">
                <a:latin typeface="Helvetica Neue"/>
                <a:ea typeface="Helvetica Neue"/>
                <a:cs typeface="Helvetica Neue"/>
                <a:sym typeface="Helvetica Neue"/>
              </a:rPr>
              <a:t>processor state</a:t>
            </a:r>
            <a:r>
              <a:rPr lang="en" sz="2300">
                <a:latin typeface="Helvetica Neue"/>
                <a:ea typeface="Helvetica Neue"/>
                <a:cs typeface="Helvetica Neue"/>
                <a:sym typeface="Helvetica Neue"/>
              </a:rPr>
              <a:t> is </a:t>
            </a:r>
            <a:r>
              <a:rPr lang="en" sz="2300" b="1">
                <a:latin typeface="Helvetica Neue"/>
                <a:ea typeface="Helvetica Neue"/>
                <a:cs typeface="Helvetica Neue"/>
                <a:sym typeface="Helvetica Neue"/>
              </a:rPr>
              <a:t>restored</a:t>
            </a:r>
            <a:endParaRPr sz="2300" b="1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latin typeface="Helvetica Neue"/>
                <a:ea typeface="Helvetica Neue"/>
                <a:cs typeface="Helvetica Neue"/>
                <a:sym typeface="Helvetica Neue"/>
              </a:rPr>
              <a:t>Secret </a:t>
            </a:r>
            <a:r>
              <a:rPr lang="en" sz="2300" b="1">
                <a:latin typeface="Helvetica Neue"/>
                <a:ea typeface="Helvetica Neue"/>
                <a:cs typeface="Helvetica Neue"/>
                <a:sym typeface="Helvetica Neue"/>
              </a:rPr>
              <a:t>remains in cache</a:t>
            </a:r>
            <a:r>
              <a:rPr lang="en" sz="2300">
                <a:latin typeface="Helvetica Neue"/>
                <a:ea typeface="Helvetica Neue"/>
                <a:cs typeface="Helvetica Neue"/>
                <a:sym typeface="Helvetica Neue"/>
              </a:rPr>
              <a:t> for attacker to exploit</a:t>
            </a:r>
            <a:endParaRPr sz="23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05" name="Google Shape;305;p28"/>
          <p:cNvSpPr txBox="1">
            <a:spLocks noGrp="1"/>
          </p:cNvSpPr>
          <p:nvPr>
            <p:ph type="sldNum" idx="12"/>
          </p:nvPr>
        </p:nvSpPr>
        <p:spPr>
          <a:xfrm>
            <a:off x="8462729" y="4714800"/>
            <a:ext cx="644100" cy="393600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sp>
        <p:nvSpPr>
          <p:cNvPr id="306" name="Google Shape;306;p28"/>
          <p:cNvSpPr txBox="1"/>
          <p:nvPr/>
        </p:nvSpPr>
        <p:spPr>
          <a:xfrm>
            <a:off x="5008550" y="639025"/>
            <a:ext cx="3977100" cy="8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>
                <a:latin typeface="Helvetica Neue"/>
                <a:ea typeface="Helvetica Neue"/>
                <a:cs typeface="Helvetica Neue"/>
                <a:sym typeface="Helvetica Neue"/>
              </a:rPr>
              <a:t>Wrong decision </a:t>
            </a:r>
            <a:r>
              <a:rPr lang="en" sz="2300">
                <a:latin typeface="Helvetica Neue"/>
                <a:ea typeface="Helvetica Neue"/>
                <a:cs typeface="Helvetica Neue"/>
                <a:sym typeface="Helvetica Neue"/>
              </a:rPr>
              <a:t>by  branch predictor facilitates access of  </a:t>
            </a:r>
            <a:r>
              <a:rPr lang="en" sz="2300" b="1">
                <a:latin typeface="Helvetica Neue"/>
                <a:ea typeface="Helvetica Neue"/>
                <a:cs typeface="Helvetica Neue"/>
                <a:sym typeface="Helvetica Neue"/>
              </a:rPr>
              <a:t>Secret </a:t>
            </a:r>
            <a:endParaRPr sz="2300"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09" name="Google Shape;309;p28"/>
          <p:cNvSpPr txBox="1"/>
          <p:nvPr/>
        </p:nvSpPr>
        <p:spPr>
          <a:xfrm>
            <a:off x="441975" y="803800"/>
            <a:ext cx="4328100" cy="7803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if (x &lt; array1_size)</a:t>
            </a:r>
            <a:endParaRPr sz="1800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y = array2[</a:t>
            </a:r>
            <a:r>
              <a:rPr lang="en" sz="1800" b="1">
                <a:solidFill>
                  <a:srgbClr val="FC1919"/>
                </a:solidFill>
                <a:latin typeface="Courier New"/>
                <a:ea typeface="Courier New"/>
                <a:cs typeface="Courier New"/>
                <a:sym typeface="Courier New"/>
              </a:rPr>
              <a:t>array1[x]</a:t>
            </a:r>
            <a:r>
              <a:rPr lang="en" sz="180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*2048]</a:t>
            </a:r>
            <a:endParaRPr sz="1800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2" name="Google Shape;262;p26">
            <a:extLst>
              <a:ext uri="{FF2B5EF4-FFF2-40B4-BE49-F238E27FC236}">
                <a16:creationId xmlns:a16="http://schemas.microsoft.com/office/drawing/2014/main" id="{DC735880-2CCD-27D9-9E07-9FBB4374AC8D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2700000">
            <a:off x="6230575" y="1672588"/>
            <a:ext cx="2194548" cy="2194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269;p26">
            <a:extLst>
              <a:ext uri="{FF2B5EF4-FFF2-40B4-BE49-F238E27FC236}">
                <a16:creationId xmlns:a16="http://schemas.microsoft.com/office/drawing/2014/main" id="{AFD48BE1-2C76-6A09-DF85-7FE147CB4E34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 l="54824" b="15654"/>
          <a:stretch/>
        </p:blipFill>
        <p:spPr>
          <a:xfrm rot="2700028">
            <a:off x="7378945" y="2145728"/>
            <a:ext cx="991388" cy="185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270;p26">
            <a:extLst>
              <a:ext uri="{FF2B5EF4-FFF2-40B4-BE49-F238E27FC236}">
                <a16:creationId xmlns:a16="http://schemas.microsoft.com/office/drawing/2014/main" id="{7BD7F959-D30C-F8D5-186E-964C819553CB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801550" y="2694985"/>
            <a:ext cx="454550" cy="45455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28"/>
          <p:cNvSpPr txBox="1">
            <a:spLocks noGrp="1"/>
          </p:cNvSpPr>
          <p:nvPr>
            <p:ph type="title"/>
          </p:nvPr>
        </p:nvSpPr>
        <p:spPr>
          <a:xfrm>
            <a:off x="108226" y="65128"/>
            <a:ext cx="8520600" cy="5727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Timeline of a speculative execution attack</a:t>
            </a:r>
            <a:endParaRPr sz="3200" dirty="0"/>
          </a:p>
        </p:txBody>
      </p:sp>
      <p:sp>
        <p:nvSpPr>
          <p:cNvPr id="305" name="Google Shape;305;p28"/>
          <p:cNvSpPr txBox="1">
            <a:spLocks noGrp="1"/>
          </p:cNvSpPr>
          <p:nvPr>
            <p:ph type="sldNum" idx="12"/>
          </p:nvPr>
        </p:nvSpPr>
        <p:spPr>
          <a:xfrm>
            <a:off x="8462729" y="4714800"/>
            <a:ext cx="644100" cy="393600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E381F88-0E99-083E-38E6-652CE4E4D571}"/>
              </a:ext>
            </a:extLst>
          </p:cNvPr>
          <p:cNvSpPr txBox="1"/>
          <p:nvPr/>
        </p:nvSpPr>
        <p:spPr>
          <a:xfrm>
            <a:off x="441975" y="1992953"/>
            <a:ext cx="3621774" cy="241447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/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lnSpc>
                <a:spcPct val="115000"/>
              </a:lnSpc>
              <a:buNone/>
              <a:defRPr sz="1800">
                <a:solidFill>
                  <a:srgbClr val="00FF00"/>
                </a:solidFill>
                <a:latin typeface="Courier New"/>
                <a:ea typeface="Courier New"/>
                <a:cs typeface="Courier New"/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if (x &lt; array1_size)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  </a:t>
            </a:r>
            <a:r>
              <a:rPr lang="en-US" b="1" dirty="0">
                <a:solidFill>
                  <a:srgbClr val="FF0000"/>
                </a:solidFill>
              </a:rPr>
              <a:t>secret = array1[x]</a:t>
            </a:r>
            <a:br>
              <a:rPr lang="en-US" b="1" dirty="0">
                <a:solidFill>
                  <a:srgbClr val="FF0000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  </a:t>
            </a:r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y = array2[secret*2048]</a:t>
            </a:r>
            <a:br>
              <a:rPr lang="en-US" b="1" dirty="0">
                <a:solidFill>
                  <a:schemeClr val="accent4">
                    <a:lumMod val="75000"/>
                  </a:schemeClr>
                </a:solidFill>
              </a:rPr>
            </a:br>
            <a:br>
              <a:rPr lang="en-US" dirty="0">
                <a:solidFill>
                  <a:schemeClr val="tx1"/>
                </a:solidFill>
              </a:rPr>
            </a:b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array2[0]</a:t>
            </a:r>
            <a:br>
              <a:rPr lang="en-US" b="1" dirty="0">
                <a:solidFill>
                  <a:schemeClr val="accent5">
                    <a:lumMod val="75000"/>
                  </a:schemeClr>
                </a:solidFill>
              </a:rPr>
            </a:b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array2[1 * 2048]</a:t>
            </a:r>
            <a:br>
              <a:rPr lang="en-US" b="1" dirty="0">
                <a:solidFill>
                  <a:schemeClr val="accent5">
                    <a:lumMod val="75000"/>
                  </a:schemeClr>
                </a:solidFill>
              </a:rPr>
            </a:b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array2[2 * 2048] ...  </a:t>
            </a:r>
            <a:endParaRPr lang="en-IN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4" name="Google Shape;309;p28">
            <a:extLst>
              <a:ext uri="{FF2B5EF4-FFF2-40B4-BE49-F238E27FC236}">
                <a16:creationId xmlns:a16="http://schemas.microsoft.com/office/drawing/2014/main" id="{F355F81C-61D6-79AA-1113-D94B6D95C642}"/>
              </a:ext>
            </a:extLst>
          </p:cNvPr>
          <p:cNvSpPr txBox="1"/>
          <p:nvPr/>
        </p:nvSpPr>
        <p:spPr>
          <a:xfrm>
            <a:off x="441975" y="803800"/>
            <a:ext cx="4328100" cy="7803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if (x &lt; array1_size)</a:t>
            </a:r>
            <a:endParaRPr sz="1800" dirty="0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y = array2[</a:t>
            </a:r>
            <a:r>
              <a:rPr lang="en" sz="1800" b="1" dirty="0">
                <a:solidFill>
                  <a:srgbClr val="FC1919"/>
                </a:solidFill>
                <a:latin typeface="Courier New"/>
                <a:ea typeface="Courier New"/>
                <a:cs typeface="Courier New"/>
                <a:sym typeface="Courier New"/>
              </a:rPr>
              <a:t>array1[x]</a:t>
            </a:r>
            <a:r>
              <a:rPr lang="en" sz="1800" dirty="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*2048]</a:t>
            </a:r>
            <a:endParaRPr sz="1800" dirty="0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29" name="Graphic 28">
            <a:extLst>
              <a:ext uri="{FF2B5EF4-FFF2-40B4-BE49-F238E27FC236}">
                <a16:creationId xmlns:a16="http://schemas.microsoft.com/office/drawing/2014/main" id="{4F8D6E9D-813B-84C5-BD10-BF5B71308C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22329" y="1905859"/>
            <a:ext cx="4362450" cy="261937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890DA8D-7F64-9DF0-5335-2CD59226804D}"/>
              </a:ext>
            </a:extLst>
          </p:cNvPr>
          <p:cNvCxnSpPr/>
          <p:nvPr/>
        </p:nvCxnSpPr>
        <p:spPr>
          <a:xfrm>
            <a:off x="647700" y="3223260"/>
            <a:ext cx="3177540" cy="0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45202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28"/>
          <p:cNvSpPr txBox="1">
            <a:spLocks noGrp="1"/>
          </p:cNvSpPr>
          <p:nvPr>
            <p:ph type="title"/>
          </p:nvPr>
        </p:nvSpPr>
        <p:spPr>
          <a:xfrm>
            <a:off x="108226" y="65128"/>
            <a:ext cx="8520600" cy="5727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Current mitigations</a:t>
            </a:r>
            <a:endParaRPr sz="3200" dirty="0"/>
          </a:p>
        </p:txBody>
      </p:sp>
      <p:sp>
        <p:nvSpPr>
          <p:cNvPr id="305" name="Google Shape;305;p28"/>
          <p:cNvSpPr txBox="1">
            <a:spLocks noGrp="1"/>
          </p:cNvSpPr>
          <p:nvPr>
            <p:ph type="sldNum" idx="12"/>
          </p:nvPr>
        </p:nvSpPr>
        <p:spPr>
          <a:xfrm>
            <a:off x="8462729" y="4714800"/>
            <a:ext cx="644100" cy="393600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pic>
        <p:nvPicPr>
          <p:cNvPr id="29" name="Graphic 28">
            <a:extLst>
              <a:ext uri="{FF2B5EF4-FFF2-40B4-BE49-F238E27FC236}">
                <a16:creationId xmlns:a16="http://schemas.microsoft.com/office/drawing/2014/main" id="{4F8D6E9D-813B-84C5-BD10-BF5B71308C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94933" y="1424907"/>
            <a:ext cx="5881632" cy="3531548"/>
          </a:xfrm>
          <a:prstGeom prst="rect">
            <a:avLst/>
          </a:prstGeom>
        </p:spPr>
      </p:pic>
      <p:pic>
        <p:nvPicPr>
          <p:cNvPr id="50" name="Google Shape;349;p31">
            <a:extLst>
              <a:ext uri="{FF2B5EF4-FFF2-40B4-BE49-F238E27FC236}">
                <a16:creationId xmlns:a16="http://schemas.microsoft.com/office/drawing/2014/main" id="{54BFC8EF-507A-0631-5677-0A8AD8949931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16676" y="1341961"/>
            <a:ext cx="624300" cy="624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" name="Group 51">
            <a:extLst>
              <a:ext uri="{FF2B5EF4-FFF2-40B4-BE49-F238E27FC236}">
                <a16:creationId xmlns:a16="http://schemas.microsoft.com/office/drawing/2014/main" id="{D454E139-417E-8B4F-EC6D-ACFB59A5A3D9}"/>
              </a:ext>
            </a:extLst>
          </p:cNvPr>
          <p:cNvGrpSpPr/>
          <p:nvPr/>
        </p:nvGrpSpPr>
        <p:grpSpPr>
          <a:xfrm>
            <a:off x="3999086" y="420550"/>
            <a:ext cx="5383913" cy="774203"/>
            <a:chOff x="4049486" y="420550"/>
            <a:chExt cx="5383913" cy="774203"/>
          </a:xfrm>
        </p:grpSpPr>
        <p:sp>
          <p:nvSpPr>
            <p:cNvPr id="48" name="Parallelogram 47">
              <a:extLst>
                <a:ext uri="{FF2B5EF4-FFF2-40B4-BE49-F238E27FC236}">
                  <a16:creationId xmlns:a16="http://schemas.microsoft.com/office/drawing/2014/main" id="{E159AC73-CDAF-B336-A364-3BE2CFF9EB1E}"/>
                </a:ext>
              </a:extLst>
            </p:cNvPr>
            <p:cNvSpPr/>
            <p:nvPr/>
          </p:nvSpPr>
          <p:spPr>
            <a:xfrm>
              <a:off x="4049486" y="421427"/>
              <a:ext cx="5151731" cy="773326"/>
            </a:xfrm>
            <a:prstGeom prst="parallelogram">
              <a:avLst/>
            </a:prstGeom>
            <a:pattFill prst="weave">
              <a:fgClr>
                <a:schemeClr val="bg1">
                  <a:lumMod val="85000"/>
                </a:schemeClr>
              </a:fgClr>
              <a:bgClr>
                <a:schemeClr val="bg1"/>
              </a:bgClr>
            </a:patt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b="1"/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58342867-BF8D-018C-6199-09E5FA439D30}"/>
                </a:ext>
              </a:extLst>
            </p:cNvPr>
            <p:cNvGrpSpPr/>
            <p:nvPr/>
          </p:nvGrpSpPr>
          <p:grpSpPr>
            <a:xfrm>
              <a:off x="4078880" y="420550"/>
              <a:ext cx="4862096" cy="773313"/>
              <a:chOff x="117071" y="1833752"/>
              <a:chExt cx="8463278" cy="1353241"/>
            </a:xfrm>
          </p:grpSpPr>
          <p:sp>
            <p:nvSpPr>
              <p:cNvPr id="34" name="Google Shape;333;p31">
                <a:extLst>
                  <a:ext uri="{FF2B5EF4-FFF2-40B4-BE49-F238E27FC236}">
                    <a16:creationId xmlns:a16="http://schemas.microsoft.com/office/drawing/2014/main" id="{8F7B6C27-F377-FD44-35BE-B229C9610B47}"/>
                  </a:ext>
                </a:extLst>
              </p:cNvPr>
              <p:cNvSpPr txBox="1"/>
              <p:nvPr/>
            </p:nvSpPr>
            <p:spPr>
              <a:xfrm>
                <a:off x="313693" y="2152953"/>
                <a:ext cx="2618549" cy="36349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75" tIns="34275" rIns="68575" bIns="34275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 b="1" i="0" u="none" strike="noStrike" cap="none" dirty="0">
                    <a:solidFill>
                      <a:schemeClr val="dk1"/>
                    </a:solidFill>
                    <a:latin typeface="Helvetica Neue" panose="020B0604020202020204" charset="0"/>
                    <a:sym typeface="Arial"/>
                  </a:rPr>
                  <a:t>Invisispec [MICRO ‘18] </a:t>
                </a:r>
                <a:endParaRPr sz="900" b="1" i="0" u="none" strike="noStrike" cap="none" dirty="0">
                  <a:solidFill>
                    <a:srgbClr val="00B0F0"/>
                  </a:solidFill>
                  <a:latin typeface="Helvetica Neue" panose="020B0604020202020204" charset="0"/>
                  <a:sym typeface="Arial"/>
                </a:endParaRPr>
              </a:p>
            </p:txBody>
          </p:sp>
          <p:sp>
            <p:nvSpPr>
              <p:cNvPr id="35" name="Google Shape;334;p31">
                <a:extLst>
                  <a:ext uri="{FF2B5EF4-FFF2-40B4-BE49-F238E27FC236}">
                    <a16:creationId xmlns:a16="http://schemas.microsoft.com/office/drawing/2014/main" id="{00FA2F6D-1F32-D19C-FD25-FE79002162E6}"/>
                  </a:ext>
                </a:extLst>
              </p:cNvPr>
              <p:cNvSpPr txBox="1"/>
              <p:nvPr/>
            </p:nvSpPr>
            <p:spPr>
              <a:xfrm>
                <a:off x="4857788" y="2129941"/>
                <a:ext cx="1998821" cy="60585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75" tIns="34275" rIns="68575" bIns="34275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 b="1" i="0" u="none" strike="noStrike" cap="none" dirty="0">
                    <a:solidFill>
                      <a:schemeClr val="dk1"/>
                    </a:solidFill>
                    <a:latin typeface="Helvetica Neue" panose="020B0604020202020204" charset="0"/>
                    <a:sym typeface="Arial"/>
                  </a:rPr>
                  <a:t>STT [MICRO ‘19] </a:t>
                </a:r>
                <a:r>
                  <a:rPr lang="en" sz="900" b="1" i="0" u="none" strike="noStrike" cap="none" dirty="0">
                    <a:solidFill>
                      <a:srgbClr val="000000"/>
                    </a:solidFill>
                    <a:latin typeface="Helvetica Neue" panose="020B0604020202020204" charset="0"/>
                    <a:sym typeface="Arial"/>
                  </a:rPr>
                  <a:t>	</a:t>
                </a:r>
                <a:endParaRPr sz="900" b="1" i="0" u="none" strike="noStrike" cap="none" dirty="0">
                  <a:solidFill>
                    <a:srgbClr val="00B0F0"/>
                  </a:solidFill>
                  <a:latin typeface="Helvetica Neue" panose="020B0604020202020204" charset="0"/>
                  <a:sym typeface="Arial"/>
                </a:endParaRPr>
              </a:p>
            </p:txBody>
          </p:sp>
          <p:sp>
            <p:nvSpPr>
              <p:cNvPr id="36" name="Google Shape;335;p31">
                <a:extLst>
                  <a:ext uri="{FF2B5EF4-FFF2-40B4-BE49-F238E27FC236}">
                    <a16:creationId xmlns:a16="http://schemas.microsoft.com/office/drawing/2014/main" id="{16845A81-FEC9-EEF1-AD98-7CD873BA2F9D}"/>
                  </a:ext>
                </a:extLst>
              </p:cNvPr>
              <p:cNvSpPr txBox="1"/>
              <p:nvPr/>
            </p:nvSpPr>
            <p:spPr>
              <a:xfrm>
                <a:off x="2328133" y="1833752"/>
                <a:ext cx="2855569" cy="36349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75" tIns="34275" rIns="68575" bIns="34275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 b="1" i="0" u="none" strike="noStrike" cap="none" dirty="0">
                    <a:solidFill>
                      <a:schemeClr val="dk1"/>
                    </a:solidFill>
                    <a:latin typeface="Helvetica Neue" panose="020B0604020202020204" charset="0"/>
                    <a:sym typeface="Arial"/>
                  </a:rPr>
                  <a:t>CleanupSpec [MICRO ‘19]</a:t>
                </a:r>
                <a:endParaRPr sz="900" b="1" dirty="0">
                  <a:latin typeface="Helvetica Neue" panose="020B0604020202020204" charset="0"/>
                </a:endParaRPr>
              </a:p>
            </p:txBody>
          </p:sp>
          <p:cxnSp>
            <p:nvCxnSpPr>
              <p:cNvPr id="37" name="Google Shape;336;p31">
                <a:extLst>
                  <a:ext uri="{FF2B5EF4-FFF2-40B4-BE49-F238E27FC236}">
                    <a16:creationId xmlns:a16="http://schemas.microsoft.com/office/drawing/2014/main" id="{BAC9C40A-0C67-DC97-592A-621A82B1E116}"/>
                  </a:ext>
                </a:extLst>
              </p:cNvPr>
              <p:cNvCxnSpPr/>
              <p:nvPr/>
            </p:nvCxnSpPr>
            <p:spPr>
              <a:xfrm>
                <a:off x="612817" y="2616724"/>
                <a:ext cx="7887825" cy="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accent2"/>
                </a:solidFill>
                <a:prstDash val="solid"/>
                <a:round/>
                <a:headEnd type="diamond" w="med" len="med"/>
                <a:tailEnd type="triangle" w="med" len="med"/>
              </a:ln>
              <a:effectLst>
                <a:outerShdw blurRad="40000" dist="23000" dir="5400000" rotWithShape="0">
                  <a:srgbClr val="000000">
                    <a:alpha val="34900"/>
                  </a:srgbClr>
                </a:outerShdw>
              </a:effectLst>
            </p:spPr>
          </p:cxnSp>
          <p:sp>
            <p:nvSpPr>
              <p:cNvPr id="38" name="Google Shape;337;p31">
                <a:extLst>
                  <a:ext uri="{FF2B5EF4-FFF2-40B4-BE49-F238E27FC236}">
                    <a16:creationId xmlns:a16="http://schemas.microsoft.com/office/drawing/2014/main" id="{1DE86D67-0C50-BED7-E923-133914D154A7}"/>
                  </a:ext>
                </a:extLst>
              </p:cNvPr>
              <p:cNvSpPr/>
              <p:nvPr/>
            </p:nvSpPr>
            <p:spPr>
              <a:xfrm>
                <a:off x="1249420" y="2551008"/>
                <a:ext cx="156660" cy="157493"/>
              </a:xfrm>
              <a:prstGeom prst="ellipse">
                <a:avLst/>
              </a:prstGeom>
              <a:solidFill>
                <a:srgbClr val="FFC000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 b="1" i="0" u="none" strike="noStrike" cap="none" dirty="0">
                  <a:solidFill>
                    <a:schemeClr val="dk1"/>
                  </a:solidFill>
                  <a:latin typeface="Helvetica Neue" panose="020B0604020202020204" charset="0"/>
                  <a:sym typeface="Arial"/>
                </a:endParaRPr>
              </a:p>
            </p:txBody>
          </p:sp>
          <p:sp>
            <p:nvSpPr>
              <p:cNvPr id="39" name="Google Shape;338;p31">
                <a:extLst>
                  <a:ext uri="{FF2B5EF4-FFF2-40B4-BE49-F238E27FC236}">
                    <a16:creationId xmlns:a16="http://schemas.microsoft.com/office/drawing/2014/main" id="{0B5F91CB-5643-1F1D-CF93-FF47A7957502}"/>
                  </a:ext>
                </a:extLst>
              </p:cNvPr>
              <p:cNvSpPr/>
              <p:nvPr/>
            </p:nvSpPr>
            <p:spPr>
              <a:xfrm>
                <a:off x="2614801" y="2542345"/>
                <a:ext cx="156660" cy="157493"/>
              </a:xfrm>
              <a:prstGeom prst="ellipse">
                <a:avLst/>
              </a:prstGeom>
              <a:solidFill>
                <a:srgbClr val="FFC000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 b="1" i="0" u="none" strike="noStrike" cap="none">
                  <a:solidFill>
                    <a:schemeClr val="dk1"/>
                  </a:solidFill>
                  <a:latin typeface="Helvetica Neue" panose="020B0604020202020204" charset="0"/>
                  <a:sym typeface="Arial"/>
                </a:endParaRPr>
              </a:p>
            </p:txBody>
          </p:sp>
          <p:sp>
            <p:nvSpPr>
              <p:cNvPr id="40" name="Google Shape;339;p31">
                <a:extLst>
                  <a:ext uri="{FF2B5EF4-FFF2-40B4-BE49-F238E27FC236}">
                    <a16:creationId xmlns:a16="http://schemas.microsoft.com/office/drawing/2014/main" id="{FA4EC9DA-C1AB-E68A-222E-43E8D48B60BB}"/>
                  </a:ext>
                </a:extLst>
              </p:cNvPr>
              <p:cNvSpPr/>
              <p:nvPr/>
            </p:nvSpPr>
            <p:spPr>
              <a:xfrm>
                <a:off x="4666867" y="2542346"/>
                <a:ext cx="156660" cy="157493"/>
              </a:xfrm>
              <a:prstGeom prst="ellipse">
                <a:avLst/>
              </a:prstGeom>
              <a:solidFill>
                <a:srgbClr val="FFC000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 b="1" i="0" u="none" strike="noStrike" cap="none">
                  <a:solidFill>
                    <a:schemeClr val="dk1"/>
                  </a:solidFill>
                  <a:latin typeface="Helvetica Neue" panose="020B0604020202020204" charset="0"/>
                  <a:sym typeface="Arial"/>
                </a:endParaRPr>
              </a:p>
            </p:txBody>
          </p:sp>
          <p:sp>
            <p:nvSpPr>
              <p:cNvPr id="41" name="Google Shape;340;p31">
                <a:extLst>
                  <a:ext uri="{FF2B5EF4-FFF2-40B4-BE49-F238E27FC236}">
                    <a16:creationId xmlns:a16="http://schemas.microsoft.com/office/drawing/2014/main" id="{5083BDB4-7761-8D8A-41B0-626A0E7CC445}"/>
                  </a:ext>
                </a:extLst>
              </p:cNvPr>
              <p:cNvSpPr txBox="1"/>
              <p:nvPr/>
            </p:nvSpPr>
            <p:spPr>
              <a:xfrm>
                <a:off x="117071" y="2737449"/>
                <a:ext cx="873674" cy="36349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75" tIns="34275" rIns="68575" bIns="34275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 b="1" i="0" u="none" strike="noStrike" cap="none">
                    <a:solidFill>
                      <a:srgbClr val="000000"/>
                    </a:solidFill>
                    <a:latin typeface="Helvetica Neue" panose="020B0604020202020204" charset="0"/>
                    <a:sym typeface="Arial"/>
                  </a:rPr>
                  <a:t>Time</a:t>
                </a:r>
                <a:endParaRPr sz="900" b="1" i="0" u="none" strike="noStrike" cap="none">
                  <a:solidFill>
                    <a:srgbClr val="00B0F0"/>
                  </a:solidFill>
                  <a:latin typeface="Helvetica Neue" panose="020B0604020202020204" charset="0"/>
                  <a:sym typeface="Arial"/>
                </a:endParaRPr>
              </a:p>
            </p:txBody>
          </p:sp>
          <p:sp>
            <p:nvSpPr>
              <p:cNvPr id="42" name="Google Shape;341;p31">
                <a:extLst>
                  <a:ext uri="{FF2B5EF4-FFF2-40B4-BE49-F238E27FC236}">
                    <a16:creationId xmlns:a16="http://schemas.microsoft.com/office/drawing/2014/main" id="{24EB9843-B4A5-0A83-7ED6-368C551F2C17}"/>
                  </a:ext>
                </a:extLst>
              </p:cNvPr>
              <p:cNvSpPr txBox="1"/>
              <p:nvPr/>
            </p:nvSpPr>
            <p:spPr>
              <a:xfrm>
                <a:off x="5574462" y="2802914"/>
                <a:ext cx="3005887" cy="36349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75" tIns="34275" rIns="68575" bIns="34275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 b="1" i="0" u="none" strike="noStrike" cap="none" dirty="0">
                    <a:solidFill>
                      <a:schemeClr val="dk1"/>
                    </a:solidFill>
                    <a:latin typeface="Helvetica Neue" panose="020B0604020202020204" charset="0"/>
                    <a:sym typeface="Arial"/>
                  </a:rPr>
                  <a:t>GhostMinion [MICRO ‘21]</a:t>
                </a:r>
                <a:endParaRPr sz="900" b="1" dirty="0">
                  <a:latin typeface="Helvetica Neue" panose="020B0604020202020204" charset="0"/>
                </a:endParaRPr>
              </a:p>
            </p:txBody>
          </p:sp>
          <p:sp>
            <p:nvSpPr>
              <p:cNvPr id="43" name="Google Shape;342;p31">
                <a:extLst>
                  <a:ext uri="{FF2B5EF4-FFF2-40B4-BE49-F238E27FC236}">
                    <a16:creationId xmlns:a16="http://schemas.microsoft.com/office/drawing/2014/main" id="{A6CD6FB1-E4E7-A02B-152B-5AE681326801}"/>
                  </a:ext>
                </a:extLst>
              </p:cNvPr>
              <p:cNvSpPr/>
              <p:nvPr/>
            </p:nvSpPr>
            <p:spPr>
              <a:xfrm>
                <a:off x="6719539" y="2556685"/>
                <a:ext cx="156660" cy="157493"/>
              </a:xfrm>
              <a:prstGeom prst="ellipse">
                <a:avLst/>
              </a:prstGeom>
              <a:solidFill>
                <a:srgbClr val="FFC000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 b="1" i="0" u="none" strike="noStrike" cap="none" dirty="0">
                  <a:solidFill>
                    <a:schemeClr val="dk1"/>
                  </a:solidFill>
                  <a:latin typeface="Helvetica Neue" panose="020B0604020202020204" charset="0"/>
                  <a:sym typeface="Arial"/>
                </a:endParaRPr>
              </a:p>
            </p:txBody>
          </p:sp>
          <p:sp>
            <p:nvSpPr>
              <p:cNvPr id="44" name="Google Shape;345;p31">
                <a:extLst>
                  <a:ext uri="{FF2B5EF4-FFF2-40B4-BE49-F238E27FC236}">
                    <a16:creationId xmlns:a16="http://schemas.microsoft.com/office/drawing/2014/main" id="{1C5FFF0D-A3F2-8D1B-6AB8-4B75CC7C085C}"/>
                  </a:ext>
                </a:extLst>
              </p:cNvPr>
              <p:cNvSpPr/>
              <p:nvPr/>
            </p:nvSpPr>
            <p:spPr>
              <a:xfrm>
                <a:off x="3755918" y="2556606"/>
                <a:ext cx="156660" cy="157493"/>
              </a:xfrm>
              <a:prstGeom prst="ellipse">
                <a:avLst/>
              </a:prstGeom>
              <a:solidFill>
                <a:srgbClr val="FFC000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 b="1" i="0" u="none" strike="noStrike" cap="none">
                  <a:solidFill>
                    <a:schemeClr val="dk1"/>
                  </a:solidFill>
                  <a:latin typeface="Helvetica Neue" panose="020B0604020202020204" charset="0"/>
                  <a:sym typeface="Arial"/>
                </a:endParaRPr>
              </a:p>
            </p:txBody>
          </p:sp>
          <p:sp>
            <p:nvSpPr>
              <p:cNvPr id="45" name="Google Shape;346;p31">
                <a:extLst>
                  <a:ext uri="{FF2B5EF4-FFF2-40B4-BE49-F238E27FC236}">
                    <a16:creationId xmlns:a16="http://schemas.microsoft.com/office/drawing/2014/main" id="{E2842D1C-6E6C-D377-719E-77C117D9E4CB}"/>
                  </a:ext>
                </a:extLst>
              </p:cNvPr>
              <p:cNvSpPr txBox="1"/>
              <p:nvPr/>
            </p:nvSpPr>
            <p:spPr>
              <a:xfrm>
                <a:off x="3578504" y="2809585"/>
                <a:ext cx="2199601" cy="36349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75" tIns="34275" rIns="68575" bIns="34275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 b="1" dirty="0">
                    <a:solidFill>
                      <a:schemeClr val="dk1"/>
                    </a:solidFill>
                    <a:latin typeface="Helvetica Neue" panose="020B0604020202020204" charset="0"/>
                  </a:rPr>
                  <a:t>NDA </a:t>
                </a:r>
                <a:r>
                  <a:rPr lang="en" sz="900" b="1" i="0" u="none" strike="noStrike" cap="none" dirty="0">
                    <a:solidFill>
                      <a:schemeClr val="dk1"/>
                    </a:solidFill>
                    <a:latin typeface="Helvetica Neue" panose="020B0604020202020204" charset="0"/>
                    <a:sym typeface="Arial"/>
                  </a:rPr>
                  <a:t>[MICRO ‘19]</a:t>
                </a:r>
                <a:endParaRPr sz="900" b="1" dirty="0">
                  <a:latin typeface="Helvetica Neue" panose="020B0604020202020204" charset="0"/>
                </a:endParaRPr>
              </a:p>
            </p:txBody>
          </p:sp>
          <p:sp>
            <p:nvSpPr>
              <p:cNvPr id="46" name="Google Shape;347;p31">
                <a:extLst>
                  <a:ext uri="{FF2B5EF4-FFF2-40B4-BE49-F238E27FC236}">
                    <a16:creationId xmlns:a16="http://schemas.microsoft.com/office/drawing/2014/main" id="{43F19F71-57FB-23D1-1F5F-866B3769DF59}"/>
                  </a:ext>
                </a:extLst>
              </p:cNvPr>
              <p:cNvSpPr/>
              <p:nvPr/>
            </p:nvSpPr>
            <p:spPr>
              <a:xfrm>
                <a:off x="5603518" y="2556606"/>
                <a:ext cx="156660" cy="157493"/>
              </a:xfrm>
              <a:prstGeom prst="ellipse">
                <a:avLst/>
              </a:prstGeom>
              <a:solidFill>
                <a:srgbClr val="FFC000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 b="1" i="0" u="none" strike="noStrike" cap="none">
                  <a:solidFill>
                    <a:schemeClr val="dk1"/>
                  </a:solidFill>
                  <a:latin typeface="Helvetica Neue" panose="020B0604020202020204" charset="0"/>
                  <a:sym typeface="Arial"/>
                </a:endParaRPr>
              </a:p>
            </p:txBody>
          </p:sp>
          <p:sp>
            <p:nvSpPr>
              <p:cNvPr id="47" name="Google Shape;348;p31">
                <a:extLst>
                  <a:ext uri="{FF2B5EF4-FFF2-40B4-BE49-F238E27FC236}">
                    <a16:creationId xmlns:a16="http://schemas.microsoft.com/office/drawing/2014/main" id="{13F61666-5417-0FA0-5834-F9749D64B38A}"/>
                  </a:ext>
                </a:extLst>
              </p:cNvPr>
              <p:cNvSpPr txBox="1"/>
              <p:nvPr/>
            </p:nvSpPr>
            <p:spPr>
              <a:xfrm>
                <a:off x="1594333" y="2823500"/>
                <a:ext cx="2506423" cy="36349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75" tIns="34275" rIns="68575" bIns="34275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 b="1" dirty="0">
                    <a:latin typeface="Helvetica Neue" panose="020B0604020202020204" charset="0"/>
                  </a:rPr>
                  <a:t>DoM [ISCA ‘19]</a:t>
                </a:r>
                <a:endParaRPr sz="900" b="1" dirty="0">
                  <a:latin typeface="Helvetica Neue" panose="020B0604020202020204" charset="0"/>
                </a:endParaRPr>
              </a:p>
            </p:txBody>
          </p:sp>
        </p:grpSp>
        <p:sp>
          <p:nvSpPr>
            <p:cNvPr id="49" name="Google Shape;342;p31">
              <a:extLst>
                <a:ext uri="{FF2B5EF4-FFF2-40B4-BE49-F238E27FC236}">
                  <a16:creationId xmlns:a16="http://schemas.microsoft.com/office/drawing/2014/main" id="{5870B781-33CA-FB90-934F-DE004251ECCB}"/>
                </a:ext>
              </a:extLst>
            </p:cNvPr>
            <p:cNvSpPr/>
            <p:nvPr/>
          </p:nvSpPr>
          <p:spPr>
            <a:xfrm>
              <a:off x="8405953" y="834872"/>
              <a:ext cx="90000" cy="90000"/>
            </a:xfrm>
            <a:prstGeom prst="ellipse">
              <a:avLst/>
            </a:prstGeom>
            <a:solidFill>
              <a:srgbClr val="FFC000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1" i="0" u="none" strike="noStrike" cap="none" dirty="0">
                <a:solidFill>
                  <a:schemeClr val="dk1"/>
                </a:solidFill>
                <a:latin typeface="Helvetica Neue" panose="020B0604020202020204" charset="0"/>
                <a:sym typeface="Arial"/>
              </a:endParaRPr>
            </a:p>
          </p:txBody>
        </p:sp>
        <p:sp>
          <p:nvSpPr>
            <p:cNvPr id="51" name="Google Shape;341;p31">
              <a:extLst>
                <a:ext uri="{FF2B5EF4-FFF2-40B4-BE49-F238E27FC236}">
                  <a16:creationId xmlns:a16="http://schemas.microsoft.com/office/drawing/2014/main" id="{4EE3E6E4-1FD2-F8DC-B4B1-0B8B196554FD}"/>
                </a:ext>
              </a:extLst>
            </p:cNvPr>
            <p:cNvSpPr txBox="1"/>
            <p:nvPr/>
          </p:nvSpPr>
          <p:spPr>
            <a:xfrm>
              <a:off x="7706537" y="444988"/>
              <a:ext cx="1726862" cy="20771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b="1" i="0" u="none" strike="noStrike" cap="none" dirty="0">
                  <a:solidFill>
                    <a:schemeClr val="dk1"/>
                  </a:solidFill>
                  <a:latin typeface="Helvetica Neue" panose="020B0604020202020204" charset="0"/>
                  <a:sym typeface="Arial"/>
                </a:rPr>
                <a:t>Doppelganger [ISCA ‘23]</a:t>
              </a:r>
              <a:endParaRPr sz="900" b="1" dirty="0">
                <a:latin typeface="Helvetica Neue" panose="020B060402020202020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259661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28"/>
          <p:cNvSpPr txBox="1">
            <a:spLocks noGrp="1"/>
          </p:cNvSpPr>
          <p:nvPr>
            <p:ph type="title"/>
          </p:nvPr>
        </p:nvSpPr>
        <p:spPr>
          <a:xfrm>
            <a:off x="108226" y="65128"/>
            <a:ext cx="8520600" cy="5727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Current mitigations</a:t>
            </a:r>
            <a:endParaRPr sz="3200" dirty="0"/>
          </a:p>
        </p:txBody>
      </p:sp>
      <p:sp>
        <p:nvSpPr>
          <p:cNvPr id="305" name="Google Shape;305;p28"/>
          <p:cNvSpPr txBox="1">
            <a:spLocks noGrp="1"/>
          </p:cNvSpPr>
          <p:nvPr>
            <p:ph type="sldNum" idx="12"/>
          </p:nvPr>
        </p:nvSpPr>
        <p:spPr>
          <a:xfrm>
            <a:off x="8462729" y="4714800"/>
            <a:ext cx="644100" cy="393600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pic>
        <p:nvPicPr>
          <p:cNvPr id="29" name="Graphic 28">
            <a:extLst>
              <a:ext uri="{FF2B5EF4-FFF2-40B4-BE49-F238E27FC236}">
                <a16:creationId xmlns:a16="http://schemas.microsoft.com/office/drawing/2014/main" id="{4F8D6E9D-813B-84C5-BD10-BF5B71308C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94933" y="1424907"/>
            <a:ext cx="5881632" cy="3531548"/>
          </a:xfrm>
          <a:prstGeom prst="rect">
            <a:avLst/>
          </a:prstGeom>
        </p:spPr>
      </p:pic>
      <p:sp>
        <p:nvSpPr>
          <p:cNvPr id="2" name="Google Shape;296;p28">
            <a:extLst>
              <a:ext uri="{FF2B5EF4-FFF2-40B4-BE49-F238E27FC236}">
                <a16:creationId xmlns:a16="http://schemas.microsoft.com/office/drawing/2014/main" id="{990AE9B3-1147-4E55-5712-16D1DA65FE02}"/>
              </a:ext>
            </a:extLst>
          </p:cNvPr>
          <p:cNvSpPr txBox="1">
            <a:spLocks/>
          </p:cNvSpPr>
          <p:nvPr/>
        </p:nvSpPr>
        <p:spPr>
          <a:xfrm>
            <a:off x="311700" y="73265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300"/>
              <a:buFont typeface="Helvetica Neue"/>
              <a:buNone/>
              <a:defRPr sz="3300" b="1" i="0" u="none" strike="noStrike" cap="none">
                <a:solidFill>
                  <a:srgbClr val="C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mbria"/>
              <a:buNone/>
              <a:defRPr sz="12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mbria"/>
              <a:buNone/>
              <a:defRPr sz="12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mbria"/>
              <a:buNone/>
              <a:defRPr sz="12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mbria"/>
              <a:buNone/>
              <a:defRPr sz="12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mbria"/>
              <a:buNone/>
              <a:defRPr sz="12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mbria"/>
              <a:buNone/>
              <a:defRPr sz="12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mbria"/>
              <a:buNone/>
              <a:defRPr sz="12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mbria"/>
              <a:buNone/>
              <a:defRPr sz="12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r>
              <a:rPr lang="en-IN" sz="2800">
                <a:solidFill>
                  <a:schemeClr val="tx1"/>
                </a:solidFill>
              </a:rPr>
              <a:t>NDA: </a:t>
            </a:r>
            <a:r>
              <a:rPr lang="en-IN" sz="2800" dirty="0">
                <a:solidFill>
                  <a:schemeClr val="tx1"/>
                </a:solidFill>
              </a:rPr>
              <a:t>Stops PROPAGATION</a:t>
            </a:r>
          </a:p>
        </p:txBody>
      </p:sp>
      <p:sp>
        <p:nvSpPr>
          <p:cNvPr id="4" name="&quot;Not Allowed&quot; Symbol 3">
            <a:extLst>
              <a:ext uri="{FF2B5EF4-FFF2-40B4-BE49-F238E27FC236}">
                <a16:creationId xmlns:a16="http://schemas.microsoft.com/office/drawing/2014/main" id="{4176543D-F41C-82C6-1ECD-76E8531549B2}"/>
              </a:ext>
            </a:extLst>
          </p:cNvPr>
          <p:cNvSpPr/>
          <p:nvPr/>
        </p:nvSpPr>
        <p:spPr>
          <a:xfrm>
            <a:off x="4294293" y="1441701"/>
            <a:ext cx="568960" cy="541867"/>
          </a:xfrm>
          <a:prstGeom prst="noSmoking">
            <a:avLst>
              <a:gd name="adj" fmla="val 11250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3286DF-5A18-1753-A7D3-7739B866C2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6693" y="1558235"/>
            <a:ext cx="661011" cy="661011"/>
          </a:xfrm>
          <a:prstGeom prst="rect">
            <a:avLst/>
          </a:prstGeom>
        </p:spPr>
      </p:pic>
      <p:sp>
        <p:nvSpPr>
          <p:cNvPr id="5" name="Google Shape;296;p28">
            <a:extLst>
              <a:ext uri="{FF2B5EF4-FFF2-40B4-BE49-F238E27FC236}">
                <a16:creationId xmlns:a16="http://schemas.microsoft.com/office/drawing/2014/main" id="{411D9509-F7A5-C958-24E6-3517FC20E9B2}"/>
              </a:ext>
            </a:extLst>
          </p:cNvPr>
          <p:cNvSpPr txBox="1">
            <a:spLocks/>
          </p:cNvSpPr>
          <p:nvPr/>
        </p:nvSpPr>
        <p:spPr>
          <a:xfrm>
            <a:off x="80114" y="2219246"/>
            <a:ext cx="1647086" cy="4160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300"/>
              <a:buFont typeface="Helvetica Neue"/>
              <a:buNone/>
              <a:defRPr sz="3300" b="1" i="0" u="none" strike="noStrike" cap="none">
                <a:solidFill>
                  <a:srgbClr val="C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mbria"/>
              <a:buNone/>
              <a:defRPr sz="12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mbria"/>
              <a:buNone/>
              <a:defRPr sz="12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mbria"/>
              <a:buNone/>
              <a:defRPr sz="12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mbria"/>
              <a:buNone/>
              <a:defRPr sz="12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mbria"/>
              <a:buNone/>
              <a:defRPr sz="12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mbria"/>
              <a:buNone/>
              <a:defRPr sz="12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mbria"/>
              <a:buNone/>
              <a:defRPr sz="12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mbria"/>
              <a:buNone/>
              <a:defRPr sz="12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r>
              <a:rPr lang="en-IN" sz="1800" dirty="0">
                <a:solidFill>
                  <a:schemeClr val="tx1"/>
                </a:solidFill>
              </a:rPr>
              <a:t>Delay-based</a:t>
            </a:r>
          </a:p>
        </p:txBody>
      </p:sp>
      <p:pic>
        <p:nvPicPr>
          <p:cNvPr id="6" name="Google Shape;349;p31">
            <a:extLst>
              <a:ext uri="{FF2B5EF4-FFF2-40B4-BE49-F238E27FC236}">
                <a16:creationId xmlns:a16="http://schemas.microsoft.com/office/drawing/2014/main" id="{32AD556E-833F-C6F7-77F5-3BECC5FDF6A6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113048" y="329834"/>
            <a:ext cx="586411" cy="58641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019820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3FE255-5755-6C62-58A7-798B0C5F3FF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</a:t>
            </a:fld>
            <a:endParaRPr lang="en"/>
          </a:p>
        </p:txBody>
      </p:sp>
      <p:sp>
        <p:nvSpPr>
          <p:cNvPr id="5" name="Google Shape;70;p12">
            <a:extLst>
              <a:ext uri="{FF2B5EF4-FFF2-40B4-BE49-F238E27FC236}">
                <a16:creationId xmlns:a16="http://schemas.microsoft.com/office/drawing/2014/main" id="{425C40B7-D630-7146-7396-57A9655AE90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9076" y="207078"/>
            <a:ext cx="8520600" cy="5727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 dirty="0">
                <a:ea typeface="Helvetica Neue"/>
                <a:cs typeface="Helvetica Neue"/>
                <a:sym typeface="Helvetica Neue"/>
              </a:rPr>
              <a:t>Thesis committee</a:t>
            </a:r>
            <a:endParaRPr sz="3200" b="1" dirty="0"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052" name="Picture 4" descr="Mythili Vutukuru (@MythiliVutukuru) / X">
            <a:extLst>
              <a:ext uri="{FF2B5EF4-FFF2-40B4-BE49-F238E27FC236}">
                <a16:creationId xmlns:a16="http://schemas.microsoft.com/office/drawing/2014/main" id="{32C34EF8-22DA-798E-A71F-D509F2F2C8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70" y="1641041"/>
            <a:ext cx="1542000" cy="154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Manas Thakur">
            <a:extLst>
              <a:ext uri="{FF2B5EF4-FFF2-40B4-BE49-F238E27FC236}">
                <a16:creationId xmlns:a16="http://schemas.microsoft.com/office/drawing/2014/main" id="{A32E95FB-F96E-033C-8E97-A74C03C696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852"/>
          <a:stretch/>
        </p:blipFill>
        <p:spPr bwMode="auto">
          <a:xfrm>
            <a:off x="4840639" y="1641041"/>
            <a:ext cx="1674945" cy="154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36DFB65-E6A3-F01C-0CF1-AD85BC8123A8}"/>
              </a:ext>
            </a:extLst>
          </p:cNvPr>
          <p:cNvSpPr txBox="1"/>
          <p:nvPr/>
        </p:nvSpPr>
        <p:spPr>
          <a:xfrm>
            <a:off x="401493" y="3242878"/>
            <a:ext cx="22685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dirty="0">
                <a:latin typeface="Helvetica Neue" panose="020B0604020202020204" charset="0"/>
              </a:rPr>
              <a:t>Prof. </a:t>
            </a:r>
            <a:r>
              <a:rPr lang="en-IN" dirty="0" err="1">
                <a:latin typeface="Helvetica Neue" panose="020B0604020202020204" charset="0"/>
              </a:rPr>
              <a:t>Biswabandan</a:t>
            </a:r>
            <a:r>
              <a:rPr lang="en-IN" dirty="0">
                <a:latin typeface="Helvetica Neue" panose="020B0604020202020204" charset="0"/>
              </a:rPr>
              <a:t> Panda</a:t>
            </a:r>
          </a:p>
          <a:p>
            <a:pPr algn="ctr"/>
            <a:r>
              <a:rPr lang="en-IN" i="1" dirty="0">
                <a:latin typeface="Helvetica Neue" panose="020B0604020202020204" charset="0"/>
              </a:rPr>
              <a:t>IIT Bombay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FBB446-74BE-2125-5379-CAEB7F2EAFFA}"/>
              </a:ext>
            </a:extLst>
          </p:cNvPr>
          <p:cNvSpPr txBox="1"/>
          <p:nvPr/>
        </p:nvSpPr>
        <p:spPr>
          <a:xfrm>
            <a:off x="2666172" y="3252857"/>
            <a:ext cx="19030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i="0" dirty="0">
                <a:solidFill>
                  <a:srgbClr val="000000"/>
                </a:solidFill>
                <a:effectLst/>
                <a:latin typeface="Helvetica Neue" panose="020B0604020202020204" charset="0"/>
              </a:rPr>
              <a:t>Prof. Mythili </a:t>
            </a:r>
            <a:r>
              <a:rPr lang="en-IN" i="0" dirty="0" err="1">
                <a:solidFill>
                  <a:srgbClr val="000000"/>
                </a:solidFill>
                <a:effectLst/>
                <a:latin typeface="Helvetica Neue" panose="020B0604020202020204" charset="0"/>
              </a:rPr>
              <a:t>Vutukuru</a:t>
            </a:r>
            <a:endParaRPr lang="en-IN" i="0" dirty="0">
              <a:solidFill>
                <a:srgbClr val="000000"/>
              </a:solidFill>
              <a:effectLst/>
              <a:latin typeface="Helvetica Neue" panose="020B0604020202020204" charset="0"/>
            </a:endParaRPr>
          </a:p>
          <a:p>
            <a:pPr algn="ctr"/>
            <a:r>
              <a:rPr lang="en-IN" i="1" dirty="0">
                <a:latin typeface="Helvetica Neue" panose="020B0604020202020204" charset="0"/>
              </a:rPr>
              <a:t>IIT Bombay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6E2D69-8FCD-0720-61EA-DF4623DA80CC}"/>
              </a:ext>
            </a:extLst>
          </p:cNvPr>
          <p:cNvSpPr txBox="1"/>
          <p:nvPr/>
        </p:nvSpPr>
        <p:spPr>
          <a:xfrm>
            <a:off x="4801110" y="3252857"/>
            <a:ext cx="17540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i="0" dirty="0">
                <a:solidFill>
                  <a:srgbClr val="000000"/>
                </a:solidFill>
                <a:effectLst/>
                <a:latin typeface="Helvetica Neue" panose="020B0604020202020204" charset="0"/>
              </a:rPr>
              <a:t>Prof. Manas Thakur</a:t>
            </a:r>
          </a:p>
          <a:p>
            <a:pPr algn="ctr"/>
            <a:r>
              <a:rPr lang="en-IN" i="1" dirty="0">
                <a:latin typeface="Helvetica Neue" panose="020B0604020202020204" charset="0"/>
              </a:rPr>
              <a:t>IIT Bombay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5B0BCE-9C47-F02D-1363-40762F3A1C4C}"/>
              </a:ext>
            </a:extLst>
          </p:cNvPr>
          <p:cNvSpPr txBox="1"/>
          <p:nvPr/>
        </p:nvSpPr>
        <p:spPr>
          <a:xfrm>
            <a:off x="6887952" y="3242877"/>
            <a:ext cx="18998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i="0" dirty="0">
                <a:solidFill>
                  <a:srgbClr val="000000"/>
                </a:solidFill>
                <a:effectLst/>
                <a:latin typeface="Helvetica Neue" panose="020B0604020202020204" charset="0"/>
              </a:rPr>
              <a:t>Prof. R. Govindarajan</a:t>
            </a:r>
          </a:p>
          <a:p>
            <a:pPr algn="ctr"/>
            <a:r>
              <a:rPr lang="en-IN" i="1" dirty="0">
                <a:latin typeface="Helvetica Neue" panose="020B0604020202020204" charset="0"/>
              </a:rPr>
              <a:t>IISc Bangalore</a:t>
            </a:r>
          </a:p>
        </p:txBody>
      </p:sp>
      <p:pic>
        <p:nvPicPr>
          <p:cNvPr id="2058" name="Picture 10" descr="Division of EECS, IISc Bangalore">
            <a:extLst>
              <a:ext uri="{FF2B5EF4-FFF2-40B4-BE49-F238E27FC236}">
                <a16:creationId xmlns:a16="http://schemas.microsoft.com/office/drawing/2014/main" id="{6AEBFA98-5FA6-7DA7-A729-1A665321D7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0353" y="1641041"/>
            <a:ext cx="1715237" cy="154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Biswabandan Panda - CC 2021">
            <a:extLst>
              <a:ext uri="{FF2B5EF4-FFF2-40B4-BE49-F238E27FC236}">
                <a16:creationId xmlns:a16="http://schemas.microsoft.com/office/drawing/2014/main" id="{48CC3CB7-EDF0-8A22-5038-F7AFFA75E3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101" y="1641041"/>
            <a:ext cx="1542000" cy="154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57267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28"/>
          <p:cNvSpPr txBox="1">
            <a:spLocks noGrp="1"/>
          </p:cNvSpPr>
          <p:nvPr>
            <p:ph type="title"/>
          </p:nvPr>
        </p:nvSpPr>
        <p:spPr>
          <a:xfrm>
            <a:off x="108226" y="65128"/>
            <a:ext cx="8520600" cy="5727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Current mitigations</a:t>
            </a:r>
            <a:endParaRPr sz="3200" dirty="0"/>
          </a:p>
        </p:txBody>
      </p:sp>
      <p:sp>
        <p:nvSpPr>
          <p:cNvPr id="305" name="Google Shape;305;p28"/>
          <p:cNvSpPr txBox="1">
            <a:spLocks noGrp="1"/>
          </p:cNvSpPr>
          <p:nvPr>
            <p:ph type="sldNum" idx="12"/>
          </p:nvPr>
        </p:nvSpPr>
        <p:spPr>
          <a:xfrm>
            <a:off x="8462729" y="4714800"/>
            <a:ext cx="644100" cy="393600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pic>
        <p:nvPicPr>
          <p:cNvPr id="29" name="Graphic 28">
            <a:extLst>
              <a:ext uri="{FF2B5EF4-FFF2-40B4-BE49-F238E27FC236}">
                <a16:creationId xmlns:a16="http://schemas.microsoft.com/office/drawing/2014/main" id="{4F8D6E9D-813B-84C5-BD10-BF5B71308C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94933" y="1424907"/>
            <a:ext cx="5881632" cy="3531548"/>
          </a:xfrm>
          <a:prstGeom prst="rect">
            <a:avLst/>
          </a:prstGeom>
        </p:spPr>
      </p:pic>
      <p:sp>
        <p:nvSpPr>
          <p:cNvPr id="2" name="Google Shape;296;p28">
            <a:extLst>
              <a:ext uri="{FF2B5EF4-FFF2-40B4-BE49-F238E27FC236}">
                <a16:creationId xmlns:a16="http://schemas.microsoft.com/office/drawing/2014/main" id="{990AE9B3-1147-4E55-5712-16D1DA65FE02}"/>
              </a:ext>
            </a:extLst>
          </p:cNvPr>
          <p:cNvSpPr txBox="1">
            <a:spLocks/>
          </p:cNvSpPr>
          <p:nvPr/>
        </p:nvSpPr>
        <p:spPr>
          <a:xfrm>
            <a:off x="311700" y="73265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300"/>
              <a:buFont typeface="Helvetica Neue"/>
              <a:buNone/>
              <a:defRPr sz="3300" b="1" i="0" u="none" strike="noStrike" cap="none">
                <a:solidFill>
                  <a:srgbClr val="C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mbria"/>
              <a:buNone/>
              <a:defRPr sz="12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mbria"/>
              <a:buNone/>
              <a:defRPr sz="12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mbria"/>
              <a:buNone/>
              <a:defRPr sz="12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mbria"/>
              <a:buNone/>
              <a:defRPr sz="12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mbria"/>
              <a:buNone/>
              <a:defRPr sz="12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mbria"/>
              <a:buNone/>
              <a:defRPr sz="12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mbria"/>
              <a:buNone/>
              <a:defRPr sz="12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mbria"/>
              <a:buNone/>
              <a:defRPr sz="12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r>
              <a:rPr lang="en-IN" sz="2800" dirty="0">
                <a:solidFill>
                  <a:schemeClr val="tx1"/>
                </a:solidFill>
              </a:rPr>
              <a:t>STT/DOM</a:t>
            </a:r>
            <a:r>
              <a:rPr lang="en-IN" sz="2800" baseline="30000" dirty="0">
                <a:solidFill>
                  <a:schemeClr val="tx1"/>
                </a:solidFill>
              </a:rPr>
              <a:t> </a:t>
            </a:r>
            <a:r>
              <a:rPr lang="en-IN" sz="2800" dirty="0">
                <a:solidFill>
                  <a:schemeClr val="tx1"/>
                </a:solidFill>
              </a:rPr>
              <a:t>: Stops TRANSIMISSION</a:t>
            </a:r>
          </a:p>
        </p:txBody>
      </p:sp>
      <p:sp>
        <p:nvSpPr>
          <p:cNvPr id="4" name="&quot;Not Allowed&quot; Symbol 3">
            <a:extLst>
              <a:ext uri="{FF2B5EF4-FFF2-40B4-BE49-F238E27FC236}">
                <a16:creationId xmlns:a16="http://schemas.microsoft.com/office/drawing/2014/main" id="{4176543D-F41C-82C6-1ECD-76E8531549B2}"/>
              </a:ext>
            </a:extLst>
          </p:cNvPr>
          <p:cNvSpPr/>
          <p:nvPr/>
        </p:nvSpPr>
        <p:spPr>
          <a:xfrm>
            <a:off x="5953760" y="2800105"/>
            <a:ext cx="568960" cy="541867"/>
          </a:xfrm>
          <a:prstGeom prst="noSmoking">
            <a:avLst>
              <a:gd name="adj" fmla="val 11250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15F5FF6-5926-03AA-90F7-67D9346C3A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6693" y="1558235"/>
            <a:ext cx="661011" cy="661011"/>
          </a:xfrm>
          <a:prstGeom prst="rect">
            <a:avLst/>
          </a:prstGeom>
        </p:spPr>
      </p:pic>
      <p:sp>
        <p:nvSpPr>
          <p:cNvPr id="7" name="Google Shape;296;p28">
            <a:extLst>
              <a:ext uri="{FF2B5EF4-FFF2-40B4-BE49-F238E27FC236}">
                <a16:creationId xmlns:a16="http://schemas.microsoft.com/office/drawing/2014/main" id="{B125DA8F-46C1-3182-9173-8840425E5098}"/>
              </a:ext>
            </a:extLst>
          </p:cNvPr>
          <p:cNvSpPr txBox="1">
            <a:spLocks/>
          </p:cNvSpPr>
          <p:nvPr/>
        </p:nvSpPr>
        <p:spPr>
          <a:xfrm>
            <a:off x="80114" y="2219246"/>
            <a:ext cx="1647086" cy="4160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300"/>
              <a:buFont typeface="Helvetica Neue"/>
              <a:buNone/>
              <a:defRPr sz="3300" b="1" i="0" u="none" strike="noStrike" cap="none">
                <a:solidFill>
                  <a:srgbClr val="C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mbria"/>
              <a:buNone/>
              <a:defRPr sz="12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mbria"/>
              <a:buNone/>
              <a:defRPr sz="12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mbria"/>
              <a:buNone/>
              <a:defRPr sz="12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mbria"/>
              <a:buNone/>
              <a:defRPr sz="12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mbria"/>
              <a:buNone/>
              <a:defRPr sz="12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mbria"/>
              <a:buNone/>
              <a:defRPr sz="12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mbria"/>
              <a:buNone/>
              <a:defRPr sz="12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mbria"/>
              <a:buNone/>
              <a:defRPr sz="12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r>
              <a:rPr lang="en-IN" sz="1800" dirty="0">
                <a:solidFill>
                  <a:schemeClr val="tx1"/>
                </a:solidFill>
              </a:rPr>
              <a:t>Delay-based</a:t>
            </a:r>
          </a:p>
        </p:txBody>
      </p:sp>
      <p:pic>
        <p:nvPicPr>
          <p:cNvPr id="3" name="Google Shape;349;p31">
            <a:extLst>
              <a:ext uri="{FF2B5EF4-FFF2-40B4-BE49-F238E27FC236}">
                <a16:creationId xmlns:a16="http://schemas.microsoft.com/office/drawing/2014/main" id="{6BC83E87-7C5F-D072-552E-15194C49D097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113048" y="329834"/>
            <a:ext cx="586411" cy="58641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393090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28"/>
          <p:cNvSpPr txBox="1">
            <a:spLocks noGrp="1"/>
          </p:cNvSpPr>
          <p:nvPr>
            <p:ph type="title"/>
          </p:nvPr>
        </p:nvSpPr>
        <p:spPr>
          <a:xfrm>
            <a:off x="108226" y="65128"/>
            <a:ext cx="8520600" cy="5727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Current mitigations</a:t>
            </a:r>
            <a:endParaRPr sz="3200" dirty="0"/>
          </a:p>
        </p:txBody>
      </p:sp>
      <p:sp>
        <p:nvSpPr>
          <p:cNvPr id="305" name="Google Shape;305;p28"/>
          <p:cNvSpPr txBox="1">
            <a:spLocks noGrp="1"/>
          </p:cNvSpPr>
          <p:nvPr>
            <p:ph type="sldNum" idx="12"/>
          </p:nvPr>
        </p:nvSpPr>
        <p:spPr>
          <a:xfrm>
            <a:off x="8462729" y="4714800"/>
            <a:ext cx="644100" cy="393600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pic>
        <p:nvPicPr>
          <p:cNvPr id="29" name="Graphic 28">
            <a:extLst>
              <a:ext uri="{FF2B5EF4-FFF2-40B4-BE49-F238E27FC236}">
                <a16:creationId xmlns:a16="http://schemas.microsoft.com/office/drawing/2014/main" id="{4F8D6E9D-813B-84C5-BD10-BF5B71308C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94933" y="1424907"/>
            <a:ext cx="5881632" cy="3531548"/>
          </a:xfrm>
          <a:prstGeom prst="rect">
            <a:avLst/>
          </a:prstGeom>
        </p:spPr>
      </p:pic>
      <p:sp>
        <p:nvSpPr>
          <p:cNvPr id="2" name="Google Shape;296;p28">
            <a:extLst>
              <a:ext uri="{FF2B5EF4-FFF2-40B4-BE49-F238E27FC236}">
                <a16:creationId xmlns:a16="http://schemas.microsoft.com/office/drawing/2014/main" id="{990AE9B3-1147-4E55-5712-16D1DA65FE02}"/>
              </a:ext>
            </a:extLst>
          </p:cNvPr>
          <p:cNvSpPr txBox="1">
            <a:spLocks/>
          </p:cNvSpPr>
          <p:nvPr/>
        </p:nvSpPr>
        <p:spPr>
          <a:xfrm>
            <a:off x="311700" y="73265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300"/>
              <a:buFont typeface="Helvetica Neue"/>
              <a:buNone/>
              <a:defRPr sz="3300" b="1" i="0" u="none" strike="noStrike" cap="none">
                <a:solidFill>
                  <a:srgbClr val="C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mbria"/>
              <a:buNone/>
              <a:defRPr sz="12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mbria"/>
              <a:buNone/>
              <a:defRPr sz="12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mbria"/>
              <a:buNone/>
              <a:defRPr sz="12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mbria"/>
              <a:buNone/>
              <a:defRPr sz="12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mbria"/>
              <a:buNone/>
              <a:defRPr sz="12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mbria"/>
              <a:buNone/>
              <a:defRPr sz="12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mbria"/>
              <a:buNone/>
              <a:defRPr sz="12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mbria"/>
              <a:buNone/>
              <a:defRPr sz="12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r>
              <a:rPr lang="en-IN" sz="2800" dirty="0" err="1">
                <a:solidFill>
                  <a:schemeClr val="tx1"/>
                </a:solidFill>
              </a:rPr>
              <a:t>InvisiSpec</a:t>
            </a:r>
            <a:r>
              <a:rPr lang="en-IN" sz="2800" dirty="0">
                <a:solidFill>
                  <a:schemeClr val="tx1"/>
                </a:solidFill>
              </a:rPr>
              <a:t>/</a:t>
            </a:r>
            <a:r>
              <a:rPr lang="en-IN" sz="2800" dirty="0" err="1">
                <a:solidFill>
                  <a:schemeClr val="tx1"/>
                </a:solidFill>
              </a:rPr>
              <a:t>GhostMinion</a:t>
            </a:r>
            <a:r>
              <a:rPr lang="en-IN" sz="2800" baseline="30000" dirty="0">
                <a:solidFill>
                  <a:schemeClr val="tx1"/>
                </a:solidFill>
              </a:rPr>
              <a:t> </a:t>
            </a:r>
            <a:r>
              <a:rPr lang="en-IN" sz="2800" dirty="0">
                <a:solidFill>
                  <a:schemeClr val="tx1"/>
                </a:solidFill>
              </a:rPr>
              <a:t>: Stops INFERENCE</a:t>
            </a:r>
          </a:p>
        </p:txBody>
      </p:sp>
      <p:sp>
        <p:nvSpPr>
          <p:cNvPr id="4" name="&quot;Not Allowed&quot; Symbol 3">
            <a:extLst>
              <a:ext uri="{FF2B5EF4-FFF2-40B4-BE49-F238E27FC236}">
                <a16:creationId xmlns:a16="http://schemas.microsoft.com/office/drawing/2014/main" id="{4176543D-F41C-82C6-1ECD-76E8531549B2}"/>
              </a:ext>
            </a:extLst>
          </p:cNvPr>
          <p:cNvSpPr/>
          <p:nvPr/>
        </p:nvSpPr>
        <p:spPr>
          <a:xfrm>
            <a:off x="6333066" y="3190681"/>
            <a:ext cx="568960" cy="541867"/>
          </a:xfrm>
          <a:prstGeom prst="noSmoking">
            <a:avLst>
              <a:gd name="adj" fmla="val 11250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878A8B-FBE5-A595-A6DC-5D12358055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1032" y="1458773"/>
            <a:ext cx="599305" cy="599305"/>
          </a:xfrm>
          <a:prstGeom prst="rect">
            <a:avLst/>
          </a:prstGeom>
        </p:spPr>
      </p:pic>
      <p:sp>
        <p:nvSpPr>
          <p:cNvPr id="8" name="Google Shape;296;p28">
            <a:extLst>
              <a:ext uri="{FF2B5EF4-FFF2-40B4-BE49-F238E27FC236}">
                <a16:creationId xmlns:a16="http://schemas.microsoft.com/office/drawing/2014/main" id="{3035EB3A-0BBF-4AA5-E258-48B192857768}"/>
              </a:ext>
            </a:extLst>
          </p:cNvPr>
          <p:cNvSpPr txBox="1">
            <a:spLocks/>
          </p:cNvSpPr>
          <p:nvPr/>
        </p:nvSpPr>
        <p:spPr>
          <a:xfrm>
            <a:off x="18036" y="2039760"/>
            <a:ext cx="1525295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300"/>
              <a:buFont typeface="Helvetica Neue"/>
              <a:buNone/>
              <a:defRPr sz="3300" b="1" i="0" u="none" strike="noStrike" cap="none">
                <a:solidFill>
                  <a:srgbClr val="C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mbria"/>
              <a:buNone/>
              <a:defRPr sz="12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mbria"/>
              <a:buNone/>
              <a:defRPr sz="12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mbria"/>
              <a:buNone/>
              <a:defRPr sz="12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mbria"/>
              <a:buNone/>
              <a:defRPr sz="12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mbria"/>
              <a:buNone/>
              <a:defRPr sz="12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mbria"/>
              <a:buNone/>
              <a:defRPr sz="12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mbria"/>
              <a:buNone/>
              <a:defRPr sz="12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mbria"/>
              <a:buNone/>
              <a:defRPr sz="12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algn="ctr"/>
            <a:r>
              <a:rPr lang="en-IN" sz="1800" dirty="0">
                <a:solidFill>
                  <a:schemeClr val="tx1"/>
                </a:solidFill>
              </a:rPr>
              <a:t>Invisible </a:t>
            </a:r>
          </a:p>
          <a:p>
            <a:pPr algn="ctr"/>
            <a:r>
              <a:rPr lang="en-IN" sz="1800" dirty="0">
                <a:solidFill>
                  <a:schemeClr val="tx1"/>
                </a:solidFill>
              </a:rPr>
              <a:t>Speculation</a:t>
            </a:r>
          </a:p>
        </p:txBody>
      </p:sp>
      <p:pic>
        <p:nvPicPr>
          <p:cNvPr id="3" name="Google Shape;349;p31">
            <a:extLst>
              <a:ext uri="{FF2B5EF4-FFF2-40B4-BE49-F238E27FC236}">
                <a16:creationId xmlns:a16="http://schemas.microsoft.com/office/drawing/2014/main" id="{BF755C23-0626-EE68-D92C-657096E7EF89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113048" y="329834"/>
            <a:ext cx="586411" cy="58641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904129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1"/>
          <p:cNvSpPr txBox="1">
            <a:spLocks noGrp="1"/>
          </p:cNvSpPr>
          <p:nvPr>
            <p:ph type="title"/>
          </p:nvPr>
        </p:nvSpPr>
        <p:spPr>
          <a:xfrm>
            <a:off x="180451" y="193440"/>
            <a:ext cx="63906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00E7"/>
              </a:buClr>
              <a:buSzPts val="2700"/>
              <a:buFont typeface="Arial"/>
              <a:buNone/>
            </a:pPr>
            <a:r>
              <a:rPr lang="en"/>
              <a:t>Microarchitecture mitigations</a:t>
            </a:r>
            <a:endParaRPr/>
          </a:p>
        </p:txBody>
      </p:sp>
      <p:sp>
        <p:nvSpPr>
          <p:cNvPr id="344" name="Google Shape;344;p31"/>
          <p:cNvSpPr txBox="1">
            <a:spLocks noGrp="1"/>
          </p:cNvSpPr>
          <p:nvPr>
            <p:ph type="sldNum" idx="12"/>
          </p:nvPr>
        </p:nvSpPr>
        <p:spPr>
          <a:xfrm>
            <a:off x="8462729" y="4714800"/>
            <a:ext cx="644100" cy="393600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 dirty="0"/>
          </a:p>
        </p:txBody>
      </p:sp>
      <p:pic>
        <p:nvPicPr>
          <p:cNvPr id="349" name="Google Shape;349;p31"/>
          <p:cNvPicPr preferRelativeResize="0"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3048" y="329834"/>
            <a:ext cx="586411" cy="586411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6C8D186-B587-C4A6-2CAB-54A9A54C8F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451" y="1661920"/>
            <a:ext cx="8844896" cy="231572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0314A52-99A1-D918-BC07-88598CADDD62}"/>
              </a:ext>
            </a:extLst>
          </p:cNvPr>
          <p:cNvSpPr/>
          <p:nvPr/>
        </p:nvSpPr>
        <p:spPr>
          <a:xfrm>
            <a:off x="295200" y="3664800"/>
            <a:ext cx="8568000" cy="187200"/>
          </a:xfrm>
          <a:prstGeom prst="rect">
            <a:avLst/>
          </a:prstGeom>
          <a:solidFill>
            <a:srgbClr val="00B050">
              <a:alpha val="15000"/>
            </a:srgbClr>
          </a:solidFill>
          <a:ln>
            <a:solidFill>
              <a:schemeClr val="dk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19713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32"/>
          <p:cNvSpPr txBox="1">
            <a:spLocks noGrp="1"/>
          </p:cNvSpPr>
          <p:nvPr>
            <p:ph type="title"/>
          </p:nvPr>
        </p:nvSpPr>
        <p:spPr>
          <a:xfrm>
            <a:off x="108226" y="65128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00E7"/>
              </a:buClr>
              <a:buSzPts val="2700"/>
              <a:buFont typeface="Arial"/>
              <a:buNone/>
            </a:pPr>
            <a:r>
              <a:rPr lang="en" sz="3200" dirty="0"/>
              <a:t>The good one: GhostMinion</a:t>
            </a:r>
            <a:endParaRPr sz="3200" dirty="0"/>
          </a:p>
        </p:txBody>
      </p:sp>
      <p:sp>
        <p:nvSpPr>
          <p:cNvPr id="355" name="Google Shape;355;p32"/>
          <p:cNvSpPr txBox="1">
            <a:spLocks noGrp="1"/>
          </p:cNvSpPr>
          <p:nvPr>
            <p:ph type="sldNum" idx="12"/>
          </p:nvPr>
        </p:nvSpPr>
        <p:spPr>
          <a:xfrm>
            <a:off x="8462729" y="4714800"/>
            <a:ext cx="6441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sp>
        <p:nvSpPr>
          <p:cNvPr id="356" name="Google Shape;356;p32"/>
          <p:cNvSpPr/>
          <p:nvPr/>
        </p:nvSpPr>
        <p:spPr>
          <a:xfrm>
            <a:off x="1948073" y="2702147"/>
            <a:ext cx="1624200" cy="334500"/>
          </a:xfrm>
          <a:prstGeom prst="roundRect">
            <a:avLst>
              <a:gd name="adj" fmla="val 16667"/>
            </a:avLst>
          </a:prstGeom>
          <a:solidFill>
            <a:srgbClr val="FC1919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L2</a:t>
            </a:r>
            <a:endParaRPr sz="1800" i="0" u="none" strike="noStrike" cap="non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57" name="Google Shape;357;p32"/>
          <p:cNvSpPr/>
          <p:nvPr/>
        </p:nvSpPr>
        <p:spPr>
          <a:xfrm>
            <a:off x="1739964" y="3341036"/>
            <a:ext cx="2043600" cy="334500"/>
          </a:xfrm>
          <a:prstGeom prst="roundRect">
            <a:avLst>
              <a:gd name="adj" fmla="val 16667"/>
            </a:avLst>
          </a:prstGeom>
          <a:solidFill>
            <a:srgbClr val="FC1919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LLC</a:t>
            </a:r>
            <a:endParaRPr sz="11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58" name="Google Shape;358;p32"/>
          <p:cNvSpPr/>
          <p:nvPr/>
        </p:nvSpPr>
        <p:spPr>
          <a:xfrm>
            <a:off x="926077" y="3900710"/>
            <a:ext cx="3674700" cy="375600"/>
          </a:xfrm>
          <a:prstGeom prst="roundRect">
            <a:avLst>
              <a:gd name="adj" fmla="val 16667"/>
            </a:avLst>
          </a:prstGeom>
          <a:solidFill>
            <a:srgbClr val="A5A5A5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DRAM</a:t>
            </a:r>
            <a:endParaRPr sz="11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59" name="Google Shape;359;p32"/>
          <p:cNvSpPr/>
          <p:nvPr/>
        </p:nvSpPr>
        <p:spPr>
          <a:xfrm>
            <a:off x="2040091" y="1060663"/>
            <a:ext cx="1418100" cy="565800"/>
          </a:xfrm>
          <a:prstGeom prst="roundRect">
            <a:avLst>
              <a:gd name="adj" fmla="val 16667"/>
            </a:avLst>
          </a:prstGeom>
          <a:solidFill>
            <a:srgbClr val="CCCCCC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CPU</a:t>
            </a:r>
            <a:endParaRPr sz="11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60" name="Google Shape;360;p32"/>
          <p:cNvSpPr/>
          <p:nvPr/>
        </p:nvSpPr>
        <p:spPr>
          <a:xfrm>
            <a:off x="2211670" y="1950012"/>
            <a:ext cx="1080600" cy="334500"/>
          </a:xfrm>
          <a:prstGeom prst="roundRect">
            <a:avLst>
              <a:gd name="adj" fmla="val 16667"/>
            </a:avLst>
          </a:prstGeom>
          <a:solidFill>
            <a:srgbClr val="FC1919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L1D</a:t>
            </a:r>
            <a:endParaRPr sz="11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361" name="Google Shape;361;p32"/>
          <p:cNvCxnSpPr>
            <a:stCxn id="359" idx="2"/>
            <a:endCxn id="360" idx="0"/>
          </p:cNvCxnSpPr>
          <p:nvPr/>
        </p:nvCxnSpPr>
        <p:spPr>
          <a:xfrm>
            <a:off x="2749141" y="1626463"/>
            <a:ext cx="2700" cy="32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362" name="Google Shape;362;p32"/>
          <p:cNvCxnSpPr>
            <a:stCxn id="360" idx="2"/>
            <a:endCxn id="356" idx="0"/>
          </p:cNvCxnSpPr>
          <p:nvPr/>
        </p:nvCxnSpPr>
        <p:spPr>
          <a:xfrm>
            <a:off x="2751970" y="2284512"/>
            <a:ext cx="8100" cy="417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363" name="Google Shape;363;p32"/>
          <p:cNvCxnSpPr>
            <a:stCxn id="356" idx="2"/>
            <a:endCxn id="357" idx="0"/>
          </p:cNvCxnSpPr>
          <p:nvPr/>
        </p:nvCxnSpPr>
        <p:spPr>
          <a:xfrm>
            <a:off x="2760173" y="3036647"/>
            <a:ext cx="1500" cy="304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364" name="Google Shape;364;p32"/>
          <p:cNvCxnSpPr>
            <a:stCxn id="357" idx="2"/>
            <a:endCxn id="358" idx="0"/>
          </p:cNvCxnSpPr>
          <p:nvPr/>
        </p:nvCxnSpPr>
        <p:spPr>
          <a:xfrm>
            <a:off x="2761764" y="3675536"/>
            <a:ext cx="1800" cy="225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365" name="Google Shape;365;p32"/>
          <p:cNvSpPr/>
          <p:nvPr/>
        </p:nvSpPr>
        <p:spPr>
          <a:xfrm>
            <a:off x="3733800" y="1950000"/>
            <a:ext cx="1257300" cy="417600"/>
          </a:xfrm>
          <a:prstGeom prst="roundRect">
            <a:avLst>
              <a:gd name="adj" fmla="val 16667"/>
            </a:avLst>
          </a:prstGeom>
          <a:solidFill>
            <a:srgbClr val="92D05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GM cache</a:t>
            </a:r>
            <a:endParaRPr sz="11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66" name="Google Shape;366;p32"/>
          <p:cNvSpPr txBox="1"/>
          <p:nvPr/>
        </p:nvSpPr>
        <p:spPr>
          <a:xfrm>
            <a:off x="5219700" y="2675250"/>
            <a:ext cx="3185100" cy="900300"/>
          </a:xfrm>
          <a:prstGeom prst="rect">
            <a:avLst/>
          </a:prstGeom>
          <a:solidFill>
            <a:srgbClr val="FFA19F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50"/>
              </a:srgbClr>
            </a:outerShdw>
          </a:effectLst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GM</a:t>
            </a:r>
            <a:r>
              <a:rPr lang="en" sz="180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cache</a:t>
            </a:r>
            <a:endParaRPr sz="11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254000" marR="0" lvl="0" indent="-254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Char char="▸"/>
            </a:pPr>
            <a:r>
              <a:rPr lang="en" sz="180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Stores all speculative data</a:t>
            </a:r>
            <a:endParaRPr sz="11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254000" marR="0" lvl="0" indent="-254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Char char="▸"/>
            </a:pPr>
            <a:r>
              <a:rPr lang="en" sz="180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Wiped on </a:t>
            </a:r>
            <a:r>
              <a:rPr lang="en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mis-speculation</a:t>
            </a:r>
            <a:endParaRPr sz="11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367" name="Google Shape;367;p32"/>
          <p:cNvCxnSpPr>
            <a:stCxn id="359" idx="3"/>
            <a:endCxn id="365" idx="0"/>
          </p:cNvCxnSpPr>
          <p:nvPr/>
        </p:nvCxnSpPr>
        <p:spPr>
          <a:xfrm>
            <a:off x="3458191" y="1343563"/>
            <a:ext cx="904200" cy="606300"/>
          </a:xfrm>
          <a:prstGeom prst="bentConnector2">
            <a:avLst/>
          </a:prstGeom>
          <a:noFill/>
          <a:ln w="9525" cap="flat" cmpd="sng">
            <a:solidFill>
              <a:schemeClr val="dk1"/>
            </a:solidFill>
            <a:prstDash val="lgDash"/>
            <a:round/>
            <a:headEnd type="triangle" w="med" len="med"/>
            <a:tailEnd type="triangle" w="med" len="med"/>
          </a:ln>
        </p:spPr>
      </p:cxnSp>
      <p:cxnSp>
        <p:nvCxnSpPr>
          <p:cNvPr id="368" name="Google Shape;368;p32"/>
          <p:cNvCxnSpPr>
            <a:stCxn id="365" idx="2"/>
          </p:cNvCxnSpPr>
          <p:nvPr/>
        </p:nvCxnSpPr>
        <p:spPr>
          <a:xfrm rot="-5400000" flipH="1">
            <a:off x="3608550" y="3121500"/>
            <a:ext cx="1515600" cy="78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lgDash"/>
            <a:round/>
            <a:headEnd type="triangle" w="med" len="med"/>
            <a:tailEnd type="triangle" w="med" len="med"/>
          </a:ln>
        </p:spPr>
      </p:cxnSp>
      <p:pic>
        <p:nvPicPr>
          <p:cNvPr id="1028" name="Picture 4" descr="Minions Ghost Minion Boo Scary PNG Transparent Background, Free Download  #42203 - FreeIconsPNG">
            <a:extLst>
              <a:ext uri="{FF2B5EF4-FFF2-40B4-BE49-F238E27FC236}">
                <a16:creationId xmlns:a16="http://schemas.microsoft.com/office/drawing/2014/main" id="{5695151E-AA72-B3E7-76D9-415479C358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1020" y="135742"/>
            <a:ext cx="779453" cy="746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44"/>
          <p:cNvSpPr txBox="1">
            <a:spLocks noGrp="1"/>
          </p:cNvSpPr>
          <p:nvPr>
            <p:ph type="sldNum" idx="12"/>
          </p:nvPr>
        </p:nvSpPr>
        <p:spPr>
          <a:xfrm>
            <a:off x="8660996" y="4848300"/>
            <a:ext cx="483000" cy="2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sp>
        <p:nvSpPr>
          <p:cNvPr id="516" name="Google Shape;516;p44"/>
          <p:cNvSpPr/>
          <p:nvPr/>
        </p:nvSpPr>
        <p:spPr>
          <a:xfrm>
            <a:off x="1359155" y="2084553"/>
            <a:ext cx="1080600" cy="334500"/>
          </a:xfrm>
          <a:prstGeom prst="roundRect">
            <a:avLst>
              <a:gd name="adj" fmla="val 16667"/>
            </a:avLst>
          </a:prstGeom>
          <a:solidFill>
            <a:srgbClr val="FC1919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L1D</a:t>
            </a:r>
            <a:endParaRPr sz="11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17" name="Google Shape;517;p44"/>
          <p:cNvSpPr/>
          <p:nvPr/>
        </p:nvSpPr>
        <p:spPr>
          <a:xfrm>
            <a:off x="1920668" y="2836688"/>
            <a:ext cx="1624200" cy="334500"/>
          </a:xfrm>
          <a:prstGeom prst="roundRect">
            <a:avLst>
              <a:gd name="adj" fmla="val 16667"/>
            </a:avLst>
          </a:prstGeom>
          <a:solidFill>
            <a:srgbClr val="FC1919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L2</a:t>
            </a:r>
            <a:endParaRPr sz="1800" i="0" u="none" strike="noStrike" cap="non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18" name="Google Shape;518;p44"/>
          <p:cNvSpPr/>
          <p:nvPr/>
        </p:nvSpPr>
        <p:spPr>
          <a:xfrm>
            <a:off x="1712560" y="3475577"/>
            <a:ext cx="2043600" cy="334500"/>
          </a:xfrm>
          <a:prstGeom prst="roundRect">
            <a:avLst>
              <a:gd name="adj" fmla="val 16667"/>
            </a:avLst>
          </a:prstGeom>
          <a:solidFill>
            <a:srgbClr val="FC1919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LLC</a:t>
            </a:r>
            <a:endParaRPr sz="11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19" name="Google Shape;519;p44"/>
          <p:cNvSpPr/>
          <p:nvPr/>
        </p:nvSpPr>
        <p:spPr>
          <a:xfrm>
            <a:off x="1098702" y="4035251"/>
            <a:ext cx="3674700" cy="375600"/>
          </a:xfrm>
          <a:prstGeom prst="roundRect">
            <a:avLst>
              <a:gd name="adj" fmla="val 16667"/>
            </a:avLst>
          </a:prstGeom>
          <a:solidFill>
            <a:srgbClr val="A5A5A5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DRAM</a:t>
            </a:r>
            <a:endParaRPr sz="11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20" name="Google Shape;520;p44"/>
          <p:cNvSpPr/>
          <p:nvPr/>
        </p:nvSpPr>
        <p:spPr>
          <a:xfrm>
            <a:off x="2081029" y="997079"/>
            <a:ext cx="1418100" cy="565800"/>
          </a:xfrm>
          <a:prstGeom prst="roundRect">
            <a:avLst>
              <a:gd name="adj" fmla="val 16667"/>
            </a:avLst>
          </a:prstGeom>
          <a:solidFill>
            <a:srgbClr val="CCCCCC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CPU</a:t>
            </a:r>
            <a:endParaRPr sz="11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21" name="Google Shape;521;p44"/>
          <p:cNvSpPr/>
          <p:nvPr/>
        </p:nvSpPr>
        <p:spPr>
          <a:xfrm>
            <a:off x="3215209" y="2082324"/>
            <a:ext cx="854100" cy="334500"/>
          </a:xfrm>
          <a:prstGeom prst="roundRect">
            <a:avLst>
              <a:gd name="adj" fmla="val 16667"/>
            </a:avLst>
          </a:prstGeom>
          <a:solidFill>
            <a:srgbClr val="92D05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GM</a:t>
            </a:r>
            <a:endParaRPr sz="11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522" name="Google Shape;522;p44"/>
          <p:cNvCxnSpPr>
            <a:stCxn id="517" idx="3"/>
            <a:endCxn id="521" idx="3"/>
          </p:cNvCxnSpPr>
          <p:nvPr/>
        </p:nvCxnSpPr>
        <p:spPr>
          <a:xfrm rot="10800000" flipH="1">
            <a:off x="3544868" y="2249438"/>
            <a:ext cx="524400" cy="754500"/>
          </a:xfrm>
          <a:prstGeom prst="bentConnector3">
            <a:avLst>
              <a:gd name="adj1" fmla="val 143607"/>
            </a:avLst>
          </a:prstGeom>
          <a:noFill/>
          <a:ln w="9525" cap="flat" cmpd="sng">
            <a:solidFill>
              <a:srgbClr val="0C0C0C"/>
            </a:solidFill>
            <a:prstDash val="lgDash"/>
            <a:round/>
            <a:headEnd type="triangle" w="med" len="med"/>
            <a:tailEnd type="triangle" w="med" len="med"/>
          </a:ln>
        </p:spPr>
      </p:cxnSp>
      <p:cxnSp>
        <p:nvCxnSpPr>
          <p:cNvPr id="523" name="Google Shape;523;p44"/>
          <p:cNvCxnSpPr>
            <a:stCxn id="518" idx="3"/>
            <a:endCxn id="521" idx="3"/>
          </p:cNvCxnSpPr>
          <p:nvPr/>
        </p:nvCxnSpPr>
        <p:spPr>
          <a:xfrm rot="10800000" flipH="1">
            <a:off x="3756160" y="2249627"/>
            <a:ext cx="313200" cy="1393200"/>
          </a:xfrm>
          <a:prstGeom prst="bentConnector3">
            <a:avLst>
              <a:gd name="adj1" fmla="val 282478"/>
            </a:avLst>
          </a:prstGeom>
          <a:noFill/>
          <a:ln w="9525" cap="flat" cmpd="sng">
            <a:solidFill>
              <a:srgbClr val="0C0C0C"/>
            </a:solidFill>
            <a:prstDash val="lgDash"/>
            <a:round/>
            <a:headEnd type="triangle" w="med" len="med"/>
            <a:tailEnd type="triangle" w="med" len="med"/>
          </a:ln>
        </p:spPr>
      </p:cxnSp>
      <p:cxnSp>
        <p:nvCxnSpPr>
          <p:cNvPr id="524" name="Google Shape;524;p44"/>
          <p:cNvCxnSpPr>
            <a:stCxn id="519" idx="3"/>
            <a:endCxn id="521" idx="3"/>
          </p:cNvCxnSpPr>
          <p:nvPr/>
        </p:nvCxnSpPr>
        <p:spPr>
          <a:xfrm rot="10800000">
            <a:off x="4069302" y="2249651"/>
            <a:ext cx="704100" cy="1973400"/>
          </a:xfrm>
          <a:prstGeom prst="bentConnector3">
            <a:avLst>
              <a:gd name="adj1" fmla="val -33819"/>
            </a:avLst>
          </a:prstGeom>
          <a:noFill/>
          <a:ln w="9525" cap="flat" cmpd="sng">
            <a:solidFill>
              <a:srgbClr val="0C0C0C"/>
            </a:solidFill>
            <a:prstDash val="lgDash"/>
            <a:round/>
            <a:headEnd type="triangle" w="med" len="med"/>
            <a:tailEnd type="triangle" w="med" len="med"/>
          </a:ln>
        </p:spPr>
      </p:cxnSp>
      <p:cxnSp>
        <p:nvCxnSpPr>
          <p:cNvPr id="525" name="Google Shape;525;p44"/>
          <p:cNvCxnSpPr>
            <a:stCxn id="521" idx="1"/>
            <a:endCxn id="516" idx="3"/>
          </p:cNvCxnSpPr>
          <p:nvPr/>
        </p:nvCxnSpPr>
        <p:spPr>
          <a:xfrm flipH="1">
            <a:off x="2439709" y="2249574"/>
            <a:ext cx="775500" cy="2100"/>
          </a:xfrm>
          <a:prstGeom prst="straightConnector1">
            <a:avLst/>
          </a:prstGeom>
          <a:noFill/>
          <a:ln w="9525" cap="flat" cmpd="sng">
            <a:solidFill>
              <a:srgbClr val="0C0C0C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26" name="Google Shape;526;p44"/>
          <p:cNvCxnSpPr>
            <a:stCxn id="516" idx="2"/>
            <a:endCxn id="517" idx="0"/>
          </p:cNvCxnSpPr>
          <p:nvPr/>
        </p:nvCxnSpPr>
        <p:spPr>
          <a:xfrm rot="-5400000" flipH="1">
            <a:off x="2107355" y="2211153"/>
            <a:ext cx="417600" cy="8334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0C0C0C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27" name="Google Shape;527;p44"/>
          <p:cNvCxnSpPr>
            <a:stCxn id="517" idx="2"/>
            <a:endCxn id="518" idx="0"/>
          </p:cNvCxnSpPr>
          <p:nvPr/>
        </p:nvCxnSpPr>
        <p:spPr>
          <a:xfrm>
            <a:off x="2732768" y="3171188"/>
            <a:ext cx="1500" cy="304500"/>
          </a:xfrm>
          <a:prstGeom prst="straightConnector1">
            <a:avLst/>
          </a:prstGeom>
          <a:noFill/>
          <a:ln w="9525" cap="flat" cmpd="sng">
            <a:solidFill>
              <a:srgbClr val="0C0C0C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28" name="Google Shape;528;p44"/>
          <p:cNvCxnSpPr>
            <a:stCxn id="517" idx="1"/>
            <a:endCxn id="516" idx="1"/>
          </p:cNvCxnSpPr>
          <p:nvPr/>
        </p:nvCxnSpPr>
        <p:spPr>
          <a:xfrm rot="10800000">
            <a:off x="1359068" y="2251838"/>
            <a:ext cx="561600" cy="752100"/>
          </a:xfrm>
          <a:prstGeom prst="bentConnector3">
            <a:avLst>
              <a:gd name="adj1" fmla="val 187501"/>
            </a:avLst>
          </a:prstGeom>
          <a:noFill/>
          <a:ln w="28575" cap="flat" cmpd="sng">
            <a:solidFill>
              <a:srgbClr val="0C0C0C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529" name="Google Shape;529;p44"/>
          <p:cNvCxnSpPr>
            <a:stCxn id="518" idx="1"/>
          </p:cNvCxnSpPr>
          <p:nvPr/>
        </p:nvCxnSpPr>
        <p:spPr>
          <a:xfrm rot="10800000" flipH="1">
            <a:off x="1712560" y="3059927"/>
            <a:ext cx="208200" cy="582900"/>
          </a:xfrm>
          <a:prstGeom prst="bentConnector4">
            <a:avLst>
              <a:gd name="adj1" fmla="val -409131"/>
              <a:gd name="adj2" fmla="val 98541"/>
            </a:avLst>
          </a:prstGeom>
          <a:noFill/>
          <a:ln w="28575" cap="flat" cmpd="sng">
            <a:solidFill>
              <a:srgbClr val="0C0C0C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530" name="Google Shape;530;p44"/>
          <p:cNvCxnSpPr/>
          <p:nvPr/>
        </p:nvCxnSpPr>
        <p:spPr>
          <a:xfrm rot="10800000" flipH="1">
            <a:off x="1098702" y="3725893"/>
            <a:ext cx="611700" cy="497100"/>
          </a:xfrm>
          <a:prstGeom prst="bentConnector3">
            <a:avLst>
              <a:gd name="adj1" fmla="val -39392"/>
            </a:avLst>
          </a:prstGeom>
          <a:noFill/>
          <a:ln w="28575" cap="flat" cmpd="sng">
            <a:solidFill>
              <a:srgbClr val="0C0C0C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531" name="Google Shape;531;p44"/>
          <p:cNvCxnSpPr>
            <a:stCxn id="520" idx="2"/>
            <a:endCxn id="516" idx="0"/>
          </p:cNvCxnSpPr>
          <p:nvPr/>
        </p:nvCxnSpPr>
        <p:spPr>
          <a:xfrm rot="5400000">
            <a:off x="2083879" y="1378379"/>
            <a:ext cx="521700" cy="890700"/>
          </a:xfrm>
          <a:prstGeom prst="bentConnector3">
            <a:avLst>
              <a:gd name="adj1" fmla="val 49998"/>
            </a:avLst>
          </a:prstGeom>
          <a:noFill/>
          <a:ln w="9525" cap="flat" cmpd="sng">
            <a:solidFill>
              <a:srgbClr val="0C0C0C"/>
            </a:solidFill>
            <a:prstDash val="lgDash"/>
            <a:round/>
            <a:headEnd type="triangle" w="med" len="med"/>
            <a:tailEnd type="triangle" w="med" len="med"/>
          </a:ln>
        </p:spPr>
      </p:cxnSp>
      <p:cxnSp>
        <p:nvCxnSpPr>
          <p:cNvPr id="532" name="Google Shape;532;p44"/>
          <p:cNvCxnSpPr>
            <a:stCxn id="520" idx="2"/>
            <a:endCxn id="521" idx="0"/>
          </p:cNvCxnSpPr>
          <p:nvPr/>
        </p:nvCxnSpPr>
        <p:spPr>
          <a:xfrm rot="-5400000" flipH="1">
            <a:off x="2956579" y="1396379"/>
            <a:ext cx="519300" cy="852300"/>
          </a:xfrm>
          <a:prstGeom prst="bentConnector3">
            <a:avLst>
              <a:gd name="adj1" fmla="val 50014"/>
            </a:avLst>
          </a:prstGeom>
          <a:noFill/>
          <a:ln w="9525" cap="flat" cmpd="sng">
            <a:solidFill>
              <a:srgbClr val="0C0C0C"/>
            </a:solidFill>
            <a:prstDash val="lgDash"/>
            <a:round/>
            <a:headEnd type="triangle" w="med" len="med"/>
            <a:tailEnd type="triangle" w="med" len="med"/>
          </a:ln>
        </p:spPr>
      </p:cxnSp>
      <p:grpSp>
        <p:nvGrpSpPr>
          <p:cNvPr id="533" name="Google Shape;533;p44"/>
          <p:cNvGrpSpPr/>
          <p:nvPr/>
        </p:nvGrpSpPr>
        <p:grpSpPr>
          <a:xfrm>
            <a:off x="5397602" y="1043077"/>
            <a:ext cx="2341426" cy="300024"/>
            <a:chOff x="373380" y="3511324"/>
            <a:chExt cx="2197490" cy="488400"/>
          </a:xfrm>
        </p:grpSpPr>
        <p:cxnSp>
          <p:nvCxnSpPr>
            <p:cNvPr id="534" name="Google Shape;534;p44"/>
            <p:cNvCxnSpPr/>
            <p:nvPr/>
          </p:nvCxnSpPr>
          <p:spPr>
            <a:xfrm>
              <a:off x="373380" y="3804267"/>
              <a:ext cx="5715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lgDash"/>
              <a:round/>
              <a:headEnd type="none" w="sm" len="sm"/>
              <a:tailEnd type="none" w="sm" len="sm"/>
            </a:ln>
          </p:spPr>
        </p:cxnSp>
        <p:sp>
          <p:nvSpPr>
            <p:cNvPr id="535" name="Google Shape;535;p44"/>
            <p:cNvSpPr txBox="1"/>
            <p:nvPr/>
          </p:nvSpPr>
          <p:spPr>
            <a:xfrm>
              <a:off x="991670" y="3511324"/>
              <a:ext cx="1579200" cy="48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 i="0" u="none" strike="noStrike" cap="non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Speculative path</a:t>
              </a:r>
              <a:endParaRPr sz="11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grpSp>
        <p:nvGrpSpPr>
          <p:cNvPr id="536" name="Google Shape;536;p44"/>
          <p:cNvGrpSpPr/>
          <p:nvPr/>
        </p:nvGrpSpPr>
        <p:grpSpPr>
          <a:xfrm>
            <a:off x="5392281" y="1340133"/>
            <a:ext cx="3127290" cy="300024"/>
            <a:chOff x="6585245" y="3266332"/>
            <a:chExt cx="2598064" cy="488400"/>
          </a:xfrm>
        </p:grpSpPr>
        <p:cxnSp>
          <p:nvCxnSpPr>
            <p:cNvPr id="537" name="Google Shape;537;p44"/>
            <p:cNvCxnSpPr/>
            <p:nvPr/>
          </p:nvCxnSpPr>
          <p:spPr>
            <a:xfrm>
              <a:off x="6585245" y="3544142"/>
              <a:ext cx="505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538" name="Google Shape;538;p44"/>
            <p:cNvSpPr txBox="1"/>
            <p:nvPr/>
          </p:nvSpPr>
          <p:spPr>
            <a:xfrm>
              <a:off x="7129809" y="3266332"/>
              <a:ext cx="2053500" cy="48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 i="0" u="none" strike="noStrike" cap="non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Commit Write – hit in GM</a:t>
              </a:r>
              <a:endParaRPr sz="11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grpSp>
        <p:nvGrpSpPr>
          <p:cNvPr id="539" name="Google Shape;539;p44"/>
          <p:cNvGrpSpPr/>
          <p:nvPr/>
        </p:nvGrpSpPr>
        <p:grpSpPr>
          <a:xfrm>
            <a:off x="5381203" y="1620900"/>
            <a:ext cx="3138352" cy="300208"/>
            <a:chOff x="6650484" y="5100666"/>
            <a:chExt cx="3489384" cy="488700"/>
          </a:xfrm>
        </p:grpSpPr>
        <p:cxnSp>
          <p:nvCxnSpPr>
            <p:cNvPr id="540" name="Google Shape;540;p44"/>
            <p:cNvCxnSpPr/>
            <p:nvPr/>
          </p:nvCxnSpPr>
          <p:spPr>
            <a:xfrm>
              <a:off x="6650484" y="5391468"/>
              <a:ext cx="695100" cy="0"/>
            </a:xfrm>
            <a:prstGeom prst="straightConnector1">
              <a:avLst/>
            </a:prstGeom>
            <a:noFill/>
            <a:ln w="38100" cap="flat" cmpd="sng">
              <a:solidFill>
                <a:srgbClr val="0C0C0C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541" name="Google Shape;541;p44"/>
            <p:cNvSpPr txBox="1"/>
            <p:nvPr/>
          </p:nvSpPr>
          <p:spPr>
            <a:xfrm>
              <a:off x="7397868" y="5100666"/>
              <a:ext cx="2742000" cy="48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 i="0" u="none" strike="noStrike" cap="non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Commit Load – miss in GM</a:t>
              </a:r>
              <a:endParaRPr sz="11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542" name="Google Shape;542;p44"/>
          <p:cNvSpPr txBox="1"/>
          <p:nvPr/>
        </p:nvSpPr>
        <p:spPr>
          <a:xfrm>
            <a:off x="5352251" y="2464575"/>
            <a:ext cx="3471600" cy="900300"/>
          </a:xfrm>
          <a:prstGeom prst="rect">
            <a:avLst/>
          </a:prstGeom>
          <a:solidFill>
            <a:srgbClr val="FFA19F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50"/>
              </a:srgbClr>
            </a:outerShdw>
          </a:effectLst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Cache state untouched</a:t>
            </a:r>
            <a:endParaRPr sz="11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254000" marR="0" lvl="0" indent="-254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mbria"/>
              <a:buChar char="▸"/>
            </a:pPr>
            <a:r>
              <a:rPr lang="en" sz="180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LRU bits </a:t>
            </a:r>
            <a:r>
              <a:rPr lang="en" sz="18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not updated </a:t>
            </a:r>
            <a:r>
              <a:rPr lang="en" sz="180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on hit</a:t>
            </a:r>
            <a:endParaRPr sz="11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254000" marR="0" lvl="0" indent="-254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mbria"/>
              <a:buChar char="▸"/>
            </a:pPr>
            <a:r>
              <a:rPr lang="en" sz="18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Bypass fills </a:t>
            </a:r>
            <a:r>
              <a:rPr lang="en" sz="180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to L1/L2/LLC</a:t>
            </a:r>
            <a:endParaRPr sz="11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43" name="Google Shape;543;p44"/>
          <p:cNvSpPr txBox="1"/>
          <p:nvPr/>
        </p:nvSpPr>
        <p:spPr>
          <a:xfrm>
            <a:off x="5352251" y="3510500"/>
            <a:ext cx="3426000" cy="900300"/>
          </a:xfrm>
          <a:prstGeom prst="rect">
            <a:avLst/>
          </a:prstGeom>
          <a:solidFill>
            <a:srgbClr val="FF7875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50"/>
              </a:srgbClr>
            </a:outerShdw>
          </a:effectLst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Caches updated On-commit</a:t>
            </a:r>
            <a:endParaRPr sz="11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254000" marR="0" lvl="0" indent="-254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mbria"/>
              <a:buChar char="▸"/>
            </a:pPr>
            <a:r>
              <a:rPr lang="en" sz="18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Writeback</a:t>
            </a:r>
            <a:r>
              <a:rPr lang="en" sz="180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to L1-&gt; L2 -&gt; LLC</a:t>
            </a:r>
            <a:endParaRPr sz="11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254000" marR="0" lvl="0" indent="-254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mbria"/>
              <a:buChar char="▸"/>
            </a:pPr>
            <a:r>
              <a:rPr lang="en" sz="18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Re-fetch</a:t>
            </a:r>
            <a:r>
              <a:rPr lang="en" sz="180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to L1</a:t>
            </a:r>
            <a:endParaRPr sz="11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44" name="Google Shape;544;p44"/>
          <p:cNvSpPr txBox="1"/>
          <p:nvPr/>
        </p:nvSpPr>
        <p:spPr>
          <a:xfrm>
            <a:off x="2761437" y="2436435"/>
            <a:ext cx="1045500" cy="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Writeback</a:t>
            </a:r>
            <a:endParaRPr sz="11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45" name="Google Shape;545;p44"/>
          <p:cNvSpPr txBox="1"/>
          <p:nvPr/>
        </p:nvSpPr>
        <p:spPr>
          <a:xfrm>
            <a:off x="465413" y="1826590"/>
            <a:ext cx="1164000" cy="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Re-fetch</a:t>
            </a:r>
            <a:endParaRPr sz="11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46" name="Google Shape;546;p44"/>
          <p:cNvSpPr txBox="1">
            <a:spLocks noGrp="1"/>
          </p:cNvSpPr>
          <p:nvPr>
            <p:ph type="title"/>
          </p:nvPr>
        </p:nvSpPr>
        <p:spPr>
          <a:xfrm>
            <a:off x="108226" y="65128"/>
            <a:ext cx="8520600" cy="5727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Devil is in the details </a:t>
            </a:r>
            <a:endParaRPr/>
          </a:p>
        </p:txBody>
      </p:sp>
      <p:pic>
        <p:nvPicPr>
          <p:cNvPr id="2" name="Picture 4" descr="Minions Ghost Minion Boo Scary PNG Transparent Background, Free Download  #42203 - FreeIconsPNG">
            <a:extLst>
              <a:ext uri="{FF2B5EF4-FFF2-40B4-BE49-F238E27FC236}">
                <a16:creationId xmlns:a16="http://schemas.microsoft.com/office/drawing/2014/main" id="{52CB1DF0-CCAA-ECA8-AF39-0916FC37ED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1020" y="135742"/>
            <a:ext cx="779453" cy="746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3" grpId="0" animBg="1"/>
      <p:bldP spid="544" grpId="0"/>
      <p:bldP spid="54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34"/>
          <p:cNvSpPr txBox="1">
            <a:spLocks noGrp="1"/>
          </p:cNvSpPr>
          <p:nvPr>
            <p:ph type="sldNum" idx="12"/>
          </p:nvPr>
        </p:nvSpPr>
        <p:spPr>
          <a:xfrm>
            <a:off x="8462729" y="4714800"/>
            <a:ext cx="6441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sp>
        <p:nvSpPr>
          <p:cNvPr id="395" name="Google Shape;395;p34"/>
          <p:cNvSpPr/>
          <p:nvPr/>
        </p:nvSpPr>
        <p:spPr>
          <a:xfrm>
            <a:off x="3619648" y="2885672"/>
            <a:ext cx="1624200" cy="334500"/>
          </a:xfrm>
          <a:prstGeom prst="roundRect">
            <a:avLst>
              <a:gd name="adj" fmla="val 16667"/>
            </a:avLst>
          </a:prstGeom>
          <a:solidFill>
            <a:srgbClr val="FC1919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L2</a:t>
            </a:r>
            <a:endParaRPr sz="1800" i="0" u="none" strike="noStrike" cap="non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96" name="Google Shape;396;p34"/>
          <p:cNvSpPr/>
          <p:nvPr/>
        </p:nvSpPr>
        <p:spPr>
          <a:xfrm>
            <a:off x="3411539" y="3524561"/>
            <a:ext cx="2043600" cy="334500"/>
          </a:xfrm>
          <a:prstGeom prst="roundRect">
            <a:avLst>
              <a:gd name="adj" fmla="val 16667"/>
            </a:avLst>
          </a:prstGeom>
          <a:solidFill>
            <a:srgbClr val="FC1919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LLC</a:t>
            </a:r>
            <a:endParaRPr sz="11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97" name="Google Shape;397;p34"/>
          <p:cNvSpPr/>
          <p:nvPr/>
        </p:nvSpPr>
        <p:spPr>
          <a:xfrm>
            <a:off x="2597652" y="4084235"/>
            <a:ext cx="3674700" cy="375600"/>
          </a:xfrm>
          <a:prstGeom prst="roundRect">
            <a:avLst>
              <a:gd name="adj" fmla="val 16667"/>
            </a:avLst>
          </a:prstGeom>
          <a:solidFill>
            <a:srgbClr val="A5A5A5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DRAM</a:t>
            </a:r>
            <a:endParaRPr sz="11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98" name="Google Shape;398;p34"/>
          <p:cNvSpPr/>
          <p:nvPr/>
        </p:nvSpPr>
        <p:spPr>
          <a:xfrm>
            <a:off x="3711666" y="1244188"/>
            <a:ext cx="1418100" cy="565800"/>
          </a:xfrm>
          <a:prstGeom prst="roundRect">
            <a:avLst>
              <a:gd name="adj" fmla="val 16667"/>
            </a:avLst>
          </a:prstGeom>
          <a:solidFill>
            <a:srgbClr val="CCCCCC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CPU</a:t>
            </a:r>
            <a:endParaRPr sz="11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99" name="Google Shape;399;p34"/>
          <p:cNvSpPr/>
          <p:nvPr/>
        </p:nvSpPr>
        <p:spPr>
          <a:xfrm>
            <a:off x="3883245" y="2133537"/>
            <a:ext cx="1080600" cy="334500"/>
          </a:xfrm>
          <a:prstGeom prst="roundRect">
            <a:avLst>
              <a:gd name="adj" fmla="val 16667"/>
            </a:avLst>
          </a:prstGeom>
          <a:solidFill>
            <a:srgbClr val="FC1919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L1D</a:t>
            </a:r>
            <a:endParaRPr sz="11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400" name="Google Shape;400;p34"/>
          <p:cNvCxnSpPr>
            <a:stCxn id="398" idx="2"/>
            <a:endCxn id="399" idx="0"/>
          </p:cNvCxnSpPr>
          <p:nvPr/>
        </p:nvCxnSpPr>
        <p:spPr>
          <a:xfrm>
            <a:off x="4420716" y="1809988"/>
            <a:ext cx="2700" cy="32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401" name="Google Shape;401;p34"/>
          <p:cNvSpPr/>
          <p:nvPr/>
        </p:nvSpPr>
        <p:spPr>
          <a:xfrm>
            <a:off x="5481575" y="2133525"/>
            <a:ext cx="1315500" cy="417600"/>
          </a:xfrm>
          <a:prstGeom prst="roundRect">
            <a:avLst>
              <a:gd name="adj" fmla="val 16667"/>
            </a:avLst>
          </a:prstGeom>
          <a:solidFill>
            <a:srgbClr val="92D05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GM cache</a:t>
            </a:r>
            <a:endParaRPr sz="11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402" name="Google Shape;402;p34"/>
          <p:cNvCxnSpPr>
            <a:stCxn id="398" idx="3"/>
            <a:endCxn id="401" idx="0"/>
          </p:cNvCxnSpPr>
          <p:nvPr/>
        </p:nvCxnSpPr>
        <p:spPr>
          <a:xfrm>
            <a:off x="5129766" y="1527088"/>
            <a:ext cx="1009500" cy="606300"/>
          </a:xfrm>
          <a:prstGeom prst="bentConnector2">
            <a:avLst/>
          </a:prstGeom>
          <a:noFill/>
          <a:ln w="9525" cap="flat" cmpd="sng">
            <a:solidFill>
              <a:schemeClr val="dk1"/>
            </a:solidFill>
            <a:prstDash val="lgDash"/>
            <a:round/>
            <a:headEnd type="triangle" w="med" len="med"/>
            <a:tailEnd type="triangle" w="med" len="med"/>
          </a:ln>
        </p:spPr>
      </p:cxnSp>
      <p:sp>
        <p:nvSpPr>
          <p:cNvPr id="403" name="Google Shape;403;p34"/>
          <p:cNvSpPr/>
          <p:nvPr/>
        </p:nvSpPr>
        <p:spPr>
          <a:xfrm>
            <a:off x="530041" y="2118519"/>
            <a:ext cx="1491000" cy="364500"/>
          </a:xfrm>
          <a:prstGeom prst="roundRect">
            <a:avLst>
              <a:gd name="adj" fmla="val 16667"/>
            </a:avLst>
          </a:prstGeom>
          <a:solidFill>
            <a:srgbClr val="FFA19F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Prefetcher</a:t>
            </a:r>
            <a:endParaRPr sz="11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404" name="Google Shape;404;p34"/>
          <p:cNvCxnSpPr>
            <a:stCxn id="398" idx="1"/>
            <a:endCxn id="403" idx="0"/>
          </p:cNvCxnSpPr>
          <p:nvPr/>
        </p:nvCxnSpPr>
        <p:spPr>
          <a:xfrm flipH="1">
            <a:off x="1275666" y="1527088"/>
            <a:ext cx="2436000" cy="591300"/>
          </a:xfrm>
          <a:prstGeom prst="bentConnector2">
            <a:avLst/>
          </a:prstGeom>
          <a:noFill/>
          <a:ln w="9525" cap="flat" cmpd="sng">
            <a:solidFill>
              <a:schemeClr val="dk1"/>
            </a:solidFill>
            <a:prstDash val="lgDash"/>
            <a:round/>
            <a:headEnd type="none" w="sm" len="sm"/>
            <a:tailEnd type="triangle" w="med" len="med"/>
          </a:ln>
        </p:spPr>
      </p:cxnSp>
      <p:cxnSp>
        <p:nvCxnSpPr>
          <p:cNvPr id="405" name="Google Shape;405;p34"/>
          <p:cNvCxnSpPr>
            <a:cxnSpLocks/>
            <a:stCxn id="406" idx="0"/>
            <a:endCxn id="403" idx="2"/>
          </p:cNvCxnSpPr>
          <p:nvPr/>
        </p:nvCxnSpPr>
        <p:spPr>
          <a:xfrm flipV="1">
            <a:off x="1275541" y="2483019"/>
            <a:ext cx="0" cy="708459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06" name="Google Shape;406;p34"/>
          <p:cNvSpPr txBox="1"/>
          <p:nvPr/>
        </p:nvSpPr>
        <p:spPr>
          <a:xfrm>
            <a:off x="210442" y="3191478"/>
            <a:ext cx="2130197" cy="8078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i="0" u="none" strike="noStrike" cap="none" dirty="0">
                <a:solidFill>
                  <a:srgbClr val="FF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Speculative prefetching</a:t>
            </a:r>
            <a:endParaRPr sz="1800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407" name="Google Shape;407;p34"/>
          <p:cNvCxnSpPr>
            <a:stCxn id="403" idx="3"/>
            <a:endCxn id="399" idx="1"/>
          </p:cNvCxnSpPr>
          <p:nvPr/>
        </p:nvCxnSpPr>
        <p:spPr>
          <a:xfrm>
            <a:off x="2021041" y="2300769"/>
            <a:ext cx="1862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lgDash"/>
            <a:round/>
            <a:headEnd type="none" w="sm" len="sm"/>
            <a:tailEnd type="triangle" w="med" len="med"/>
          </a:ln>
        </p:spPr>
      </p:cxnSp>
      <p:sp>
        <p:nvSpPr>
          <p:cNvPr id="408" name="Google Shape;408;p34"/>
          <p:cNvSpPr txBox="1"/>
          <p:nvPr/>
        </p:nvSpPr>
        <p:spPr>
          <a:xfrm>
            <a:off x="2254755" y="1244206"/>
            <a:ext cx="585600" cy="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Train</a:t>
            </a:r>
            <a:endParaRPr sz="11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09" name="Google Shape;409;p34"/>
          <p:cNvSpPr txBox="1"/>
          <p:nvPr/>
        </p:nvSpPr>
        <p:spPr>
          <a:xfrm>
            <a:off x="2500097" y="2367279"/>
            <a:ext cx="748200" cy="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Trigger</a:t>
            </a:r>
            <a:endParaRPr sz="11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11" name="Google Shape;411;p34"/>
          <p:cNvSpPr txBox="1">
            <a:spLocks noGrp="1"/>
          </p:cNvSpPr>
          <p:nvPr>
            <p:ph type="title"/>
          </p:nvPr>
        </p:nvSpPr>
        <p:spPr>
          <a:xfrm>
            <a:off x="60440" y="68336"/>
            <a:ext cx="8425500" cy="63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00E7"/>
              </a:buClr>
              <a:buSzPts val="2700"/>
              <a:buFont typeface="Arial"/>
              <a:buNone/>
            </a:pPr>
            <a:r>
              <a:rPr lang="en" sz="3000"/>
              <a:t>Is prefetching secure?</a:t>
            </a:r>
            <a:endParaRPr/>
          </a:p>
        </p:txBody>
      </p:sp>
      <p:sp>
        <p:nvSpPr>
          <p:cNvPr id="2" name="Google Shape;335;p31">
            <a:extLst>
              <a:ext uri="{FF2B5EF4-FFF2-40B4-BE49-F238E27FC236}">
                <a16:creationId xmlns:a16="http://schemas.microsoft.com/office/drawing/2014/main" id="{6E909935-28CC-1A73-30C6-D6B4130E369D}"/>
              </a:ext>
            </a:extLst>
          </p:cNvPr>
          <p:cNvSpPr txBox="1"/>
          <p:nvPr/>
        </p:nvSpPr>
        <p:spPr>
          <a:xfrm>
            <a:off x="6412830" y="2834662"/>
            <a:ext cx="2223548" cy="28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i="0" u="none" strike="noStrike" cap="none" dirty="0">
                <a:solidFill>
                  <a:schemeClr val="dk1"/>
                </a:solidFill>
                <a:latin typeface="Helvetica Neue" panose="020B0604020202020204" charset="0"/>
                <a:sym typeface="Arial"/>
              </a:rPr>
              <a:t>Augury [S&amp;P ‘22]</a:t>
            </a:r>
            <a:endParaRPr b="1" dirty="0">
              <a:latin typeface="Helvetica Neue" panose="020B0604020202020204" charset="0"/>
            </a:endParaRPr>
          </a:p>
        </p:txBody>
      </p:sp>
      <p:pic>
        <p:nvPicPr>
          <p:cNvPr id="5" name="Picture 8" descr="GoFetch - Wikipedia">
            <a:extLst>
              <a:ext uri="{FF2B5EF4-FFF2-40B4-BE49-F238E27FC236}">
                <a16:creationId xmlns:a16="http://schemas.microsoft.com/office/drawing/2014/main" id="{CBF7F9AA-2BA1-F8B9-980E-72357EA97C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10" b="14490"/>
          <a:stretch/>
        </p:blipFill>
        <p:spPr bwMode="auto">
          <a:xfrm>
            <a:off x="7809418" y="3453744"/>
            <a:ext cx="1108899" cy="95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335;p31">
            <a:extLst>
              <a:ext uri="{FF2B5EF4-FFF2-40B4-BE49-F238E27FC236}">
                <a16:creationId xmlns:a16="http://schemas.microsoft.com/office/drawing/2014/main" id="{8195C64C-5574-9C95-DF08-780A3645FD26}"/>
              </a:ext>
            </a:extLst>
          </p:cNvPr>
          <p:cNvSpPr txBox="1"/>
          <p:nvPr/>
        </p:nvSpPr>
        <p:spPr>
          <a:xfrm>
            <a:off x="6735463" y="3190588"/>
            <a:ext cx="2198095" cy="28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lvl="0"/>
            <a:r>
              <a:rPr lang="en" b="1" i="0" u="none" strike="noStrike" cap="none" dirty="0">
                <a:solidFill>
                  <a:schemeClr val="dk1"/>
                </a:solidFill>
                <a:latin typeface="Helvetica Neue" panose="020B0604020202020204" charset="0"/>
                <a:sym typeface="Arial"/>
              </a:rPr>
              <a:t>GoFetch [</a:t>
            </a:r>
            <a:r>
              <a:rPr lang="en-IN" b="1" dirty="0">
                <a:solidFill>
                  <a:schemeClr val="dk1"/>
                </a:solidFill>
                <a:latin typeface="Helvetica Neue" panose="020B0604020202020204" charset="0"/>
              </a:rPr>
              <a:t>USENIX</a:t>
            </a:r>
            <a:r>
              <a:rPr lang="en" b="1" i="0" u="none" strike="noStrike" cap="none" dirty="0">
                <a:solidFill>
                  <a:schemeClr val="dk1"/>
                </a:solidFill>
                <a:latin typeface="Helvetica Neue" panose="020B0604020202020204" charset="0"/>
                <a:sym typeface="Arial"/>
              </a:rPr>
              <a:t> ‘24]</a:t>
            </a:r>
            <a:endParaRPr b="1" dirty="0">
              <a:latin typeface="Helvetica Neue" panose="020B0604020202020204" charset="0"/>
            </a:endParaRPr>
          </a:p>
        </p:txBody>
      </p:sp>
      <p:sp>
        <p:nvSpPr>
          <p:cNvPr id="4" name="Google Shape;335;p31">
            <a:extLst>
              <a:ext uri="{FF2B5EF4-FFF2-40B4-BE49-F238E27FC236}">
                <a16:creationId xmlns:a16="http://schemas.microsoft.com/office/drawing/2014/main" id="{FD868804-302A-2968-83D3-F4FE9DD8935B}"/>
              </a:ext>
            </a:extLst>
          </p:cNvPr>
          <p:cNvSpPr txBox="1"/>
          <p:nvPr/>
        </p:nvSpPr>
        <p:spPr>
          <a:xfrm>
            <a:off x="7036264" y="2515704"/>
            <a:ext cx="2198095" cy="28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lvl="0"/>
            <a:r>
              <a:rPr lang="en" b="1" i="0" u="none" strike="noStrike" cap="none" dirty="0">
                <a:solidFill>
                  <a:schemeClr val="dk1"/>
                </a:solidFill>
                <a:latin typeface="Helvetica Neue" panose="020B0604020202020204" charset="0"/>
                <a:sym typeface="Arial"/>
              </a:rPr>
              <a:t>PrefetchX [</a:t>
            </a:r>
            <a:r>
              <a:rPr lang="en-IN" b="1" dirty="0">
                <a:solidFill>
                  <a:schemeClr val="dk1"/>
                </a:solidFill>
                <a:latin typeface="Helvetica Neue" panose="020B0604020202020204" charset="0"/>
              </a:rPr>
              <a:t>HPCA</a:t>
            </a:r>
            <a:r>
              <a:rPr lang="en" b="1" i="0" u="none" strike="noStrike" cap="none" dirty="0">
                <a:solidFill>
                  <a:schemeClr val="dk1"/>
                </a:solidFill>
                <a:latin typeface="Helvetica Neue" panose="020B0604020202020204" charset="0"/>
                <a:sym typeface="Arial"/>
              </a:rPr>
              <a:t> ‘24]</a:t>
            </a:r>
            <a:endParaRPr b="1" dirty="0">
              <a:latin typeface="Helvetica Neue" panose="020B060402020202020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34"/>
          <p:cNvSpPr txBox="1">
            <a:spLocks noGrp="1"/>
          </p:cNvSpPr>
          <p:nvPr>
            <p:ph type="sldNum" idx="12"/>
          </p:nvPr>
        </p:nvSpPr>
        <p:spPr>
          <a:xfrm>
            <a:off x="8462729" y="4714800"/>
            <a:ext cx="6441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sp>
        <p:nvSpPr>
          <p:cNvPr id="395" name="Google Shape;395;p34"/>
          <p:cNvSpPr/>
          <p:nvPr/>
        </p:nvSpPr>
        <p:spPr>
          <a:xfrm>
            <a:off x="3619648" y="2885672"/>
            <a:ext cx="1624200" cy="334500"/>
          </a:xfrm>
          <a:prstGeom prst="roundRect">
            <a:avLst>
              <a:gd name="adj" fmla="val 16667"/>
            </a:avLst>
          </a:prstGeom>
          <a:solidFill>
            <a:srgbClr val="FC1919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L2</a:t>
            </a:r>
            <a:endParaRPr sz="1800" i="0" u="none" strike="noStrike" cap="non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96" name="Google Shape;396;p34"/>
          <p:cNvSpPr/>
          <p:nvPr/>
        </p:nvSpPr>
        <p:spPr>
          <a:xfrm>
            <a:off x="3411539" y="3524561"/>
            <a:ext cx="2043600" cy="334500"/>
          </a:xfrm>
          <a:prstGeom prst="roundRect">
            <a:avLst>
              <a:gd name="adj" fmla="val 16667"/>
            </a:avLst>
          </a:prstGeom>
          <a:solidFill>
            <a:srgbClr val="FC1919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LLC</a:t>
            </a:r>
            <a:endParaRPr sz="11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97" name="Google Shape;397;p34"/>
          <p:cNvSpPr/>
          <p:nvPr/>
        </p:nvSpPr>
        <p:spPr>
          <a:xfrm>
            <a:off x="2597652" y="4084235"/>
            <a:ext cx="3674700" cy="375600"/>
          </a:xfrm>
          <a:prstGeom prst="roundRect">
            <a:avLst>
              <a:gd name="adj" fmla="val 16667"/>
            </a:avLst>
          </a:prstGeom>
          <a:solidFill>
            <a:srgbClr val="A5A5A5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DRAM</a:t>
            </a:r>
            <a:endParaRPr sz="11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98" name="Google Shape;398;p34"/>
          <p:cNvSpPr/>
          <p:nvPr/>
        </p:nvSpPr>
        <p:spPr>
          <a:xfrm>
            <a:off x="3711666" y="1244188"/>
            <a:ext cx="1418100" cy="565800"/>
          </a:xfrm>
          <a:prstGeom prst="roundRect">
            <a:avLst>
              <a:gd name="adj" fmla="val 16667"/>
            </a:avLst>
          </a:prstGeom>
          <a:solidFill>
            <a:srgbClr val="CCCCCC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CPU</a:t>
            </a:r>
            <a:endParaRPr sz="11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99" name="Google Shape;399;p34"/>
          <p:cNvSpPr/>
          <p:nvPr/>
        </p:nvSpPr>
        <p:spPr>
          <a:xfrm>
            <a:off x="3883245" y="2133537"/>
            <a:ext cx="1080600" cy="334500"/>
          </a:xfrm>
          <a:prstGeom prst="roundRect">
            <a:avLst>
              <a:gd name="adj" fmla="val 16667"/>
            </a:avLst>
          </a:prstGeom>
          <a:solidFill>
            <a:srgbClr val="FC1919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L1D</a:t>
            </a:r>
            <a:endParaRPr sz="11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400" name="Google Shape;400;p34"/>
          <p:cNvCxnSpPr>
            <a:stCxn id="398" idx="2"/>
            <a:endCxn id="399" idx="0"/>
          </p:cNvCxnSpPr>
          <p:nvPr/>
        </p:nvCxnSpPr>
        <p:spPr>
          <a:xfrm>
            <a:off x="4420716" y="1809988"/>
            <a:ext cx="2700" cy="32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401" name="Google Shape;401;p34"/>
          <p:cNvSpPr/>
          <p:nvPr/>
        </p:nvSpPr>
        <p:spPr>
          <a:xfrm>
            <a:off x="5481575" y="2133525"/>
            <a:ext cx="1315500" cy="417600"/>
          </a:xfrm>
          <a:prstGeom prst="roundRect">
            <a:avLst>
              <a:gd name="adj" fmla="val 16667"/>
            </a:avLst>
          </a:prstGeom>
          <a:solidFill>
            <a:srgbClr val="92D05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GM cache</a:t>
            </a:r>
            <a:endParaRPr sz="11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402" name="Google Shape;402;p34"/>
          <p:cNvCxnSpPr>
            <a:stCxn id="398" idx="3"/>
            <a:endCxn id="401" idx="0"/>
          </p:cNvCxnSpPr>
          <p:nvPr/>
        </p:nvCxnSpPr>
        <p:spPr>
          <a:xfrm>
            <a:off x="5129766" y="1527088"/>
            <a:ext cx="1009500" cy="606300"/>
          </a:xfrm>
          <a:prstGeom prst="bentConnector2">
            <a:avLst/>
          </a:prstGeom>
          <a:noFill/>
          <a:ln w="9525" cap="flat" cmpd="sng">
            <a:solidFill>
              <a:schemeClr val="dk1"/>
            </a:solidFill>
            <a:prstDash val="lgDash"/>
            <a:round/>
            <a:headEnd type="triangle" w="med" len="med"/>
            <a:tailEnd type="triangle" w="med" len="med"/>
          </a:ln>
        </p:spPr>
      </p:cxnSp>
      <p:sp>
        <p:nvSpPr>
          <p:cNvPr id="403" name="Google Shape;403;p34"/>
          <p:cNvSpPr/>
          <p:nvPr/>
        </p:nvSpPr>
        <p:spPr>
          <a:xfrm>
            <a:off x="530041" y="2118519"/>
            <a:ext cx="1491000" cy="364500"/>
          </a:xfrm>
          <a:prstGeom prst="roundRect">
            <a:avLst>
              <a:gd name="adj" fmla="val 16667"/>
            </a:avLst>
          </a:prstGeom>
          <a:solidFill>
            <a:srgbClr val="FF7875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Prefetcher</a:t>
            </a:r>
            <a:endParaRPr sz="11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404" name="Google Shape;404;p34"/>
          <p:cNvCxnSpPr>
            <a:stCxn id="398" idx="1"/>
            <a:endCxn id="403" idx="0"/>
          </p:cNvCxnSpPr>
          <p:nvPr/>
        </p:nvCxnSpPr>
        <p:spPr>
          <a:xfrm flipH="1">
            <a:off x="1275666" y="1527088"/>
            <a:ext cx="2436000" cy="591300"/>
          </a:xfrm>
          <a:prstGeom prst="bentConnector2">
            <a:avLst/>
          </a:prstGeom>
          <a:noFill/>
          <a:ln w="9525" cap="flat" cmpd="sng">
            <a:solidFill>
              <a:schemeClr val="dk1"/>
            </a:solidFill>
            <a:prstDash val="lgDash"/>
            <a:round/>
            <a:headEnd type="none" w="sm" len="sm"/>
            <a:tailEnd type="triangle" w="med" len="med"/>
          </a:ln>
        </p:spPr>
      </p:cxnSp>
      <p:cxnSp>
        <p:nvCxnSpPr>
          <p:cNvPr id="405" name="Google Shape;405;p34"/>
          <p:cNvCxnSpPr>
            <a:cxnSpLocks/>
            <a:stCxn id="406" idx="0"/>
            <a:endCxn id="403" idx="2"/>
          </p:cNvCxnSpPr>
          <p:nvPr/>
        </p:nvCxnSpPr>
        <p:spPr>
          <a:xfrm flipV="1">
            <a:off x="1275541" y="2483019"/>
            <a:ext cx="0" cy="708459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06" name="Google Shape;406;p34"/>
          <p:cNvSpPr txBox="1"/>
          <p:nvPr/>
        </p:nvSpPr>
        <p:spPr>
          <a:xfrm>
            <a:off x="210442" y="3191478"/>
            <a:ext cx="2130197" cy="8078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i="0" u="none" strike="noStrike" cap="none" dirty="0">
                <a:solidFill>
                  <a:srgbClr val="FF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Speculative prefetching</a:t>
            </a:r>
            <a:endParaRPr sz="1800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407" name="Google Shape;407;p34"/>
          <p:cNvCxnSpPr>
            <a:stCxn id="403" idx="3"/>
            <a:endCxn id="399" idx="1"/>
          </p:cNvCxnSpPr>
          <p:nvPr/>
        </p:nvCxnSpPr>
        <p:spPr>
          <a:xfrm>
            <a:off x="2021041" y="2300769"/>
            <a:ext cx="1862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lgDash"/>
            <a:round/>
            <a:headEnd type="none" w="sm" len="sm"/>
            <a:tailEnd type="triangle" w="med" len="med"/>
          </a:ln>
        </p:spPr>
      </p:cxnSp>
      <p:sp>
        <p:nvSpPr>
          <p:cNvPr id="408" name="Google Shape;408;p34"/>
          <p:cNvSpPr txBox="1"/>
          <p:nvPr/>
        </p:nvSpPr>
        <p:spPr>
          <a:xfrm>
            <a:off x="2254755" y="1244206"/>
            <a:ext cx="585600" cy="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Train</a:t>
            </a:r>
            <a:endParaRPr sz="11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09" name="Google Shape;409;p34"/>
          <p:cNvSpPr txBox="1"/>
          <p:nvPr/>
        </p:nvSpPr>
        <p:spPr>
          <a:xfrm>
            <a:off x="2500097" y="2367279"/>
            <a:ext cx="748200" cy="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Trigger</a:t>
            </a:r>
            <a:endParaRPr sz="11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10" name="Google Shape;410;p34"/>
          <p:cNvSpPr txBox="1"/>
          <p:nvPr/>
        </p:nvSpPr>
        <p:spPr>
          <a:xfrm>
            <a:off x="6854680" y="2602787"/>
            <a:ext cx="1894200" cy="900300"/>
          </a:xfrm>
          <a:prstGeom prst="rect">
            <a:avLst/>
          </a:prstGeom>
          <a:solidFill>
            <a:srgbClr val="FF7875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50"/>
              </a:srgbClr>
            </a:outerShdw>
          </a:effectLst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0" u="none" strike="noStrike" cap="none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Train &amp; Trigger</a:t>
            </a:r>
            <a:endParaRPr sz="1100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i="0" u="none" strike="sngStrike" cap="none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On-access</a:t>
            </a:r>
            <a:endParaRPr sz="1100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On-commit</a:t>
            </a:r>
            <a:endParaRPr sz="1100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11" name="Google Shape;411;p34"/>
          <p:cNvSpPr txBox="1">
            <a:spLocks noGrp="1"/>
          </p:cNvSpPr>
          <p:nvPr>
            <p:ph type="title"/>
          </p:nvPr>
        </p:nvSpPr>
        <p:spPr>
          <a:xfrm>
            <a:off x="60440" y="68336"/>
            <a:ext cx="8425500" cy="63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00E7"/>
              </a:buClr>
              <a:buSzPts val="2700"/>
              <a:buFont typeface="Arial"/>
              <a:buNone/>
            </a:pPr>
            <a:r>
              <a:rPr lang="en" sz="3000"/>
              <a:t>Is prefetching secure?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367965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644DD509-B5DA-0D14-F801-ADBACD34F78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04916441"/>
              </p:ext>
            </p:extLst>
          </p:nvPr>
        </p:nvGraphicFramePr>
        <p:xfrm>
          <a:off x="1256128" y="961574"/>
          <a:ext cx="5950386" cy="33973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17" name="Google Shape;417;p35"/>
          <p:cNvSpPr txBox="1">
            <a:spLocks noGrp="1"/>
          </p:cNvSpPr>
          <p:nvPr>
            <p:ph type="title"/>
          </p:nvPr>
        </p:nvSpPr>
        <p:spPr>
          <a:xfrm>
            <a:off x="108226" y="65128"/>
            <a:ext cx="8520600" cy="5727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The cost of secure cache system</a:t>
            </a:r>
            <a:endParaRPr sz="3000" dirty="0"/>
          </a:p>
        </p:txBody>
      </p:sp>
      <p:sp>
        <p:nvSpPr>
          <p:cNvPr id="419" name="Google Shape;419;p35"/>
          <p:cNvSpPr txBox="1">
            <a:spLocks noGrp="1"/>
          </p:cNvSpPr>
          <p:nvPr>
            <p:ph type="sldNum" idx="12"/>
          </p:nvPr>
        </p:nvSpPr>
        <p:spPr>
          <a:xfrm>
            <a:off x="8462729" y="4714800"/>
            <a:ext cx="644100" cy="393600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sp>
        <p:nvSpPr>
          <p:cNvPr id="420" name="Google Shape;420;p35"/>
          <p:cNvSpPr/>
          <p:nvPr/>
        </p:nvSpPr>
        <p:spPr>
          <a:xfrm rot="2275653">
            <a:off x="6411168" y="1475777"/>
            <a:ext cx="998423" cy="638126"/>
          </a:xfrm>
          <a:prstGeom prst="curvedDownArrow">
            <a:avLst>
              <a:gd name="adj1" fmla="val 25000"/>
              <a:gd name="adj2" fmla="val 50000"/>
              <a:gd name="adj3" fmla="val 25000"/>
            </a:avLst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3" name="Google Shape;421;p35">
            <a:extLst>
              <a:ext uri="{FF2B5EF4-FFF2-40B4-BE49-F238E27FC236}">
                <a16:creationId xmlns:a16="http://schemas.microsoft.com/office/drawing/2014/main" id="{8AC89472-BA5B-3AEA-9928-B9728079F2BB}"/>
              </a:ext>
            </a:extLst>
          </p:cNvPr>
          <p:cNvSpPr txBox="1"/>
          <p:nvPr/>
        </p:nvSpPr>
        <p:spPr>
          <a:xfrm>
            <a:off x="5924696" y="755273"/>
            <a:ext cx="3151145" cy="461635"/>
          </a:xfrm>
          <a:prstGeom prst="rect">
            <a:avLst/>
          </a:prstGeom>
          <a:solidFill>
            <a:srgbClr val="FF0000"/>
          </a:solidFill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Helvetica Neue"/>
                <a:ea typeface="Helvetica Neue"/>
                <a:cs typeface="Helvetica Neue"/>
                <a:sym typeface="Helvetica Neue"/>
              </a:rPr>
              <a:t>11% perf. </a:t>
            </a:r>
            <a:r>
              <a:rPr lang="en-IN" sz="1800" dirty="0">
                <a:latin typeface="Helvetica Neue"/>
                <a:ea typeface="Helvetica Neue"/>
                <a:cs typeface="Helvetica Neue"/>
                <a:sym typeface="Helvetica Neue"/>
              </a:rPr>
              <a:t>d</a:t>
            </a:r>
            <a:r>
              <a:rPr lang="en" sz="1800" dirty="0">
                <a:latin typeface="Helvetica Neue"/>
                <a:ea typeface="Helvetica Neue"/>
                <a:cs typeface="Helvetica Neue"/>
                <a:sym typeface="Helvetica Neue"/>
              </a:rPr>
              <a:t>rop on average</a:t>
            </a:r>
            <a:endParaRPr sz="1800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4A723C-6D54-48B2-7B83-386097814C92}"/>
              </a:ext>
            </a:extLst>
          </p:cNvPr>
          <p:cNvSpPr txBox="1"/>
          <p:nvPr/>
        </p:nvSpPr>
        <p:spPr>
          <a:xfrm>
            <a:off x="7298258" y="2989883"/>
            <a:ext cx="1665327" cy="954107"/>
          </a:xfrm>
          <a:prstGeom prst="rect">
            <a:avLst/>
          </a:prstGeom>
          <a:solidFill>
            <a:schemeClr val="bg1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IN" i="1" u="sng" dirty="0">
                <a:latin typeface="Helvetica Neue" panose="020B0604020202020204" charset="0"/>
              </a:rPr>
              <a:t>*Baseline: </a:t>
            </a:r>
          </a:p>
          <a:p>
            <a:r>
              <a:rPr lang="en-IN" i="1" dirty="0">
                <a:latin typeface="Helvetica Neue" panose="020B0604020202020204" charset="0"/>
              </a:rPr>
              <a:t>Non-secure cache system with </a:t>
            </a:r>
          </a:p>
          <a:p>
            <a:r>
              <a:rPr lang="en-IN" b="1" i="1" dirty="0">
                <a:latin typeface="Helvetica Neue" panose="020B0604020202020204" charset="0"/>
              </a:rPr>
              <a:t>NO prefetching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37"/>
          <p:cNvSpPr/>
          <p:nvPr/>
        </p:nvSpPr>
        <p:spPr>
          <a:xfrm>
            <a:off x="-1" y="0"/>
            <a:ext cx="9144000" cy="5143500"/>
          </a:xfrm>
          <a:prstGeom prst="rect">
            <a:avLst/>
          </a:prstGeom>
          <a:solidFill>
            <a:srgbClr val="D1FBFF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2743200" marR="0" lvl="0" indent="4572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Our work</a:t>
            </a:r>
            <a:endParaRPr sz="4400" i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7" name="Google Shape;437;p37"/>
          <p:cNvSpPr txBox="1"/>
          <p:nvPr/>
        </p:nvSpPr>
        <p:spPr>
          <a:xfrm>
            <a:off x="968962" y="3055759"/>
            <a:ext cx="38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38"/>
          <p:cNvSpPr txBox="1">
            <a:spLocks noGrp="1"/>
          </p:cNvSpPr>
          <p:nvPr>
            <p:ph type="sldNum" idx="12"/>
          </p:nvPr>
        </p:nvSpPr>
        <p:spPr>
          <a:xfrm>
            <a:off x="8679346" y="4848300"/>
            <a:ext cx="483000" cy="2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sp>
        <p:nvSpPr>
          <p:cNvPr id="443" name="Google Shape;443;p38"/>
          <p:cNvSpPr/>
          <p:nvPr/>
        </p:nvSpPr>
        <p:spPr>
          <a:xfrm>
            <a:off x="540850" y="1994178"/>
            <a:ext cx="3779700" cy="1078800"/>
          </a:xfrm>
          <a:prstGeom prst="roundRect">
            <a:avLst>
              <a:gd name="adj" fmla="val 16667"/>
            </a:avLst>
          </a:prstGeom>
          <a:solidFill>
            <a:srgbClr val="FC1919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5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i="0" u="none" strike="noStrike" cap="none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Negative impact of secure cache system on prefetching</a:t>
            </a:r>
            <a:endParaRPr sz="2100" i="0" u="none" strike="noStrike" cap="none" dirty="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(Memory traffic)</a:t>
            </a:r>
            <a:endParaRPr sz="2100" dirty="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44" name="Google Shape;444;p38"/>
          <p:cNvSpPr/>
          <p:nvPr/>
        </p:nvSpPr>
        <p:spPr>
          <a:xfrm>
            <a:off x="541020" y="3342076"/>
            <a:ext cx="3779700" cy="750600"/>
          </a:xfrm>
          <a:prstGeom prst="roundRect">
            <a:avLst>
              <a:gd name="adj" fmla="val 16667"/>
            </a:avLst>
          </a:prstGeom>
          <a:solidFill>
            <a:srgbClr val="FC1919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5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Timeliness issues with </a:t>
            </a:r>
            <a:endParaRPr sz="11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secure prefetching</a:t>
            </a:r>
            <a:endParaRPr sz="11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45" name="Google Shape;445;p38"/>
          <p:cNvSpPr/>
          <p:nvPr/>
        </p:nvSpPr>
        <p:spPr>
          <a:xfrm>
            <a:off x="5204460" y="2184243"/>
            <a:ext cx="3398700" cy="572700"/>
          </a:xfrm>
          <a:prstGeom prst="roundRect">
            <a:avLst>
              <a:gd name="adj" fmla="val 16667"/>
            </a:avLst>
          </a:prstGeom>
          <a:solidFill>
            <a:schemeClr val="accent5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5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Secure update filter (SUF) </a:t>
            </a:r>
            <a:endParaRPr sz="11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46" name="Google Shape;446;p38"/>
          <p:cNvSpPr/>
          <p:nvPr/>
        </p:nvSpPr>
        <p:spPr>
          <a:xfrm>
            <a:off x="5204275" y="3431100"/>
            <a:ext cx="3398700" cy="572700"/>
          </a:xfrm>
          <a:prstGeom prst="roundRect">
            <a:avLst>
              <a:gd name="adj" fmla="val 16667"/>
            </a:avLst>
          </a:prstGeom>
          <a:solidFill>
            <a:schemeClr val="accent5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5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Timely secure </a:t>
            </a:r>
            <a:r>
              <a:rPr lang="en" sz="21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Berti</a:t>
            </a:r>
            <a:r>
              <a:rPr lang="en" sz="210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(TS</a:t>
            </a:r>
            <a:r>
              <a:rPr lang="en" sz="21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B)</a:t>
            </a:r>
            <a:endParaRPr sz="11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47" name="Google Shape;447;p38"/>
          <p:cNvSpPr/>
          <p:nvPr/>
        </p:nvSpPr>
        <p:spPr>
          <a:xfrm>
            <a:off x="4533900" y="2352468"/>
            <a:ext cx="457200" cy="2364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1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5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8" name="Google Shape;448;p38"/>
          <p:cNvSpPr/>
          <p:nvPr/>
        </p:nvSpPr>
        <p:spPr>
          <a:xfrm>
            <a:off x="4533900" y="3599251"/>
            <a:ext cx="457200" cy="2364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1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5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9" name="Google Shape;449;p38"/>
          <p:cNvSpPr txBox="1">
            <a:spLocks noGrp="1"/>
          </p:cNvSpPr>
          <p:nvPr>
            <p:ph type="title"/>
          </p:nvPr>
        </p:nvSpPr>
        <p:spPr>
          <a:xfrm>
            <a:off x="108226" y="65128"/>
            <a:ext cx="8520600" cy="5727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Our goal, insights and contributions</a:t>
            </a:r>
            <a:endParaRPr sz="3000" dirty="0"/>
          </a:p>
        </p:txBody>
      </p:sp>
      <p:sp>
        <p:nvSpPr>
          <p:cNvPr id="450" name="Google Shape;450;p38"/>
          <p:cNvSpPr txBox="1"/>
          <p:nvPr/>
        </p:nvSpPr>
        <p:spPr>
          <a:xfrm>
            <a:off x="529200" y="978663"/>
            <a:ext cx="8085600" cy="746400"/>
          </a:xfrm>
          <a:prstGeom prst="rect">
            <a:avLst/>
          </a:prstGeom>
          <a:solidFill>
            <a:srgbClr val="FF7875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50"/>
              </a:srgbClr>
            </a:outerShdw>
          </a:effectLst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Can we design </a:t>
            </a:r>
            <a:r>
              <a:rPr lang="en" sz="220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secure prefetcher</a:t>
            </a:r>
            <a:r>
              <a:rPr lang="en" sz="2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that can work synergistically with secure cache system, </a:t>
            </a:r>
            <a:r>
              <a:rPr lang="en" sz="220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without losing performance</a:t>
            </a:r>
            <a:r>
              <a:rPr lang="en" sz="2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?</a:t>
            </a:r>
            <a:endParaRPr sz="15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2"/>
          <p:cNvSpPr txBox="1">
            <a:spLocks noGrp="1"/>
          </p:cNvSpPr>
          <p:nvPr>
            <p:ph type="title"/>
          </p:nvPr>
        </p:nvSpPr>
        <p:spPr>
          <a:xfrm>
            <a:off x="99076" y="207078"/>
            <a:ext cx="8520600" cy="5727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 dirty="0">
                <a:latin typeface="Helvetica Neue"/>
                <a:ea typeface="Helvetica Neue"/>
                <a:cs typeface="Helvetica Neue"/>
                <a:sym typeface="Helvetica Neue"/>
              </a:rPr>
              <a:t>Need for Spee</a:t>
            </a:r>
            <a:r>
              <a:rPr lang="en" sz="3200" dirty="0"/>
              <a:t>d</a:t>
            </a:r>
            <a:endParaRPr sz="3200" b="1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71" name="Google Shape;71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7375" y="2292200"/>
            <a:ext cx="4574300" cy="2287150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2"/>
          <p:cNvSpPr txBox="1">
            <a:spLocks noGrp="1"/>
          </p:cNvSpPr>
          <p:nvPr>
            <p:ph type="sldNum" idx="12"/>
          </p:nvPr>
        </p:nvSpPr>
        <p:spPr>
          <a:xfrm>
            <a:off x="8462729" y="4714800"/>
            <a:ext cx="644100" cy="393600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 dirty="0"/>
          </a:p>
        </p:txBody>
      </p:sp>
      <p:pic>
        <p:nvPicPr>
          <p:cNvPr id="73" name="Google Shape;73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54574" y="1352049"/>
            <a:ext cx="1003276" cy="1003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65500" y="3423700"/>
            <a:ext cx="1156826" cy="1156796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34196" y="1523328"/>
            <a:ext cx="1156826" cy="1156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257825" y="1149350"/>
            <a:ext cx="933175" cy="933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305896" y="3161905"/>
            <a:ext cx="1156826" cy="1156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15"/>
          <p:cNvSpPr txBox="1">
            <a:spLocks noGrp="1"/>
          </p:cNvSpPr>
          <p:nvPr>
            <p:ph type="title"/>
          </p:nvPr>
        </p:nvSpPr>
        <p:spPr>
          <a:xfrm>
            <a:off x="203200" y="193917"/>
            <a:ext cx="7668540" cy="572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r>
              <a:rPr lang="en-IN" sz="3000" dirty="0">
                <a:latin typeface="Helvetica Neue" panose="020B0604020202020204" charset="0"/>
                <a:ea typeface="Cambria"/>
                <a:cs typeface="Cambria"/>
                <a:sym typeface="Cambria"/>
              </a:rPr>
              <a:t>Problem 1: Increased traffic</a:t>
            </a:r>
            <a:endParaRPr sz="3000" baseline="30000" dirty="0">
              <a:latin typeface="Helvetica Neue" panose="020B0604020202020204" charset="0"/>
              <a:ea typeface="Cambria"/>
              <a:cs typeface="Cambria"/>
              <a:sym typeface="Cambria"/>
            </a:endParaRPr>
          </a:p>
        </p:txBody>
      </p:sp>
      <p:sp>
        <p:nvSpPr>
          <p:cNvPr id="330" name="Google Shape;330;p1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defTabSz="685800"/>
            <a:fld id="{00000000-1234-1234-1234-123412341234}" type="slidenum">
              <a:rPr lang="en-IN"/>
              <a:pPr defTabSz="685800"/>
              <a:t>30</a:t>
            </a:fld>
            <a:endParaRPr/>
          </a:p>
        </p:txBody>
      </p:sp>
      <p:sp>
        <p:nvSpPr>
          <p:cNvPr id="331" name="Google Shape;331;p15"/>
          <p:cNvSpPr/>
          <p:nvPr/>
        </p:nvSpPr>
        <p:spPr>
          <a:xfrm>
            <a:off x="3626786" y="1662250"/>
            <a:ext cx="1890429" cy="791390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 defTabSz="685800"/>
            <a:r>
              <a:rPr lang="en-IN" sz="2100"/>
              <a:t>L1D</a:t>
            </a:r>
            <a:endParaRPr sz="1050"/>
          </a:p>
        </p:txBody>
      </p:sp>
      <p:cxnSp>
        <p:nvCxnSpPr>
          <p:cNvPr id="332" name="Google Shape;332;p15"/>
          <p:cNvCxnSpPr>
            <a:stCxn id="333" idx="3"/>
            <a:endCxn id="331" idx="1"/>
          </p:cNvCxnSpPr>
          <p:nvPr/>
        </p:nvCxnSpPr>
        <p:spPr>
          <a:xfrm>
            <a:off x="2903053" y="2057143"/>
            <a:ext cx="723733" cy="802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34" name="Google Shape;334;p15"/>
          <p:cNvCxnSpPr>
            <a:cxnSpLocks/>
            <a:stCxn id="335" idx="0"/>
            <a:endCxn id="331" idx="2"/>
          </p:cNvCxnSpPr>
          <p:nvPr/>
        </p:nvCxnSpPr>
        <p:spPr>
          <a:xfrm flipV="1">
            <a:off x="4572000" y="2453640"/>
            <a:ext cx="1" cy="822961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36" name="Google Shape;336;p15"/>
          <p:cNvCxnSpPr>
            <a:stCxn id="337" idx="1"/>
            <a:endCxn id="331" idx="3"/>
          </p:cNvCxnSpPr>
          <p:nvPr/>
        </p:nvCxnSpPr>
        <p:spPr>
          <a:xfrm flipH="1" flipV="1">
            <a:off x="5517215" y="2057945"/>
            <a:ext cx="730516" cy="209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33" name="Google Shape;333;p15"/>
          <p:cNvSpPr txBox="1"/>
          <p:nvPr/>
        </p:nvSpPr>
        <p:spPr>
          <a:xfrm>
            <a:off x="761331" y="1884034"/>
            <a:ext cx="2141722" cy="346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 defTabSz="685800"/>
            <a:r>
              <a:rPr lang="en-IN" sz="1800" dirty="0">
                <a:latin typeface="Helvetica Neue" panose="020B0604020202020204" charset="0"/>
                <a:ea typeface="Cambria"/>
                <a:cs typeface="Cambria"/>
                <a:sym typeface="Cambria"/>
              </a:rPr>
              <a:t>Demand Requests</a:t>
            </a:r>
            <a:endParaRPr sz="1050" dirty="0">
              <a:latin typeface="Helvetica Neue" panose="020B0604020202020204" charset="0"/>
            </a:endParaRPr>
          </a:p>
        </p:txBody>
      </p:sp>
      <p:sp>
        <p:nvSpPr>
          <p:cNvPr id="335" name="Google Shape;335;p15"/>
          <p:cNvSpPr txBox="1"/>
          <p:nvPr/>
        </p:nvSpPr>
        <p:spPr>
          <a:xfrm>
            <a:off x="3524250" y="3276601"/>
            <a:ext cx="2095500" cy="346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 defTabSz="685800"/>
            <a:r>
              <a:rPr lang="en-IN" sz="1800" dirty="0">
                <a:latin typeface="Helvetica Neue" panose="020B0604020202020204" charset="0"/>
                <a:ea typeface="Cambria"/>
                <a:cs typeface="Cambria"/>
                <a:sym typeface="Cambria"/>
              </a:rPr>
              <a:t>Prefetch Requests</a:t>
            </a:r>
            <a:endParaRPr sz="1050" dirty="0">
              <a:latin typeface="Helvetica Neue" panose="020B0604020202020204" charset="0"/>
            </a:endParaRPr>
          </a:p>
        </p:txBody>
      </p:sp>
      <p:sp>
        <p:nvSpPr>
          <p:cNvPr id="337" name="Google Shape;337;p15"/>
          <p:cNvSpPr txBox="1"/>
          <p:nvPr/>
        </p:nvSpPr>
        <p:spPr>
          <a:xfrm>
            <a:off x="6247731" y="1885045"/>
            <a:ext cx="2141722" cy="346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 defTabSz="685800"/>
            <a:r>
              <a:rPr lang="en-IN" sz="1800">
                <a:latin typeface="Helvetica Neue" panose="020B0604020202020204" charset="0"/>
                <a:ea typeface="Cambria"/>
                <a:cs typeface="Cambria"/>
                <a:sym typeface="Cambria"/>
              </a:rPr>
              <a:t>Commit Requests</a:t>
            </a:r>
            <a:endParaRPr sz="1050">
              <a:latin typeface="Helvetica Neue" panose="020B060402020202020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810322-4DA6-ADEE-D820-B69B79EF55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7564" y="126362"/>
            <a:ext cx="644100" cy="6441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" dur="500" fill="hold"/>
                                        <p:tgtEl>
                                          <p:spTgt spid="33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F8600"/>
                                      </p:to>
                                    </p:animClr>
                                    <p:set>
                                      <p:cBhvr>
                                        <p:cTn id="21" dur="500" fill="hold"/>
                                        <p:tgtEl>
                                          <p:spTgt spid="33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" dur="500" fill="hold"/>
                                        <p:tgtEl>
                                          <p:spTgt spid="33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2" dur="500" fill="hold"/>
                                        <p:tgtEl>
                                          <p:spTgt spid="33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33" dur="500" fill="hold"/>
                                        <p:tgtEl>
                                          <p:spTgt spid="33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4" dur="500" fill="hold"/>
                                        <p:tgtEl>
                                          <p:spTgt spid="33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3"/>
          <p:cNvSpPr txBox="1">
            <a:spLocks noGrp="1"/>
          </p:cNvSpPr>
          <p:nvPr>
            <p:ph type="title"/>
          </p:nvPr>
        </p:nvSpPr>
        <p:spPr>
          <a:xfrm>
            <a:off x="48279" y="17780"/>
            <a:ext cx="8520600" cy="572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r>
              <a:rPr lang="en-IN" sz="3000" dirty="0">
                <a:ea typeface="Cambria"/>
                <a:cs typeface="Cambria"/>
                <a:sym typeface="Cambria"/>
              </a:rPr>
              <a:t>Problem 1: Impact of secure cache system</a:t>
            </a:r>
            <a:endParaRPr dirty="0"/>
          </a:p>
        </p:txBody>
      </p:sp>
      <p:sp>
        <p:nvSpPr>
          <p:cNvPr id="314" name="Google Shape;314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defTabSz="685800"/>
            <a:fld id="{00000000-1234-1234-1234-123412341234}" type="slidenum">
              <a:rPr lang="en-IN">
                <a:ea typeface="Cambria"/>
                <a:cs typeface="Cambria"/>
                <a:sym typeface="Cambria"/>
              </a:rPr>
              <a:pPr defTabSz="685800"/>
              <a:t>31</a:t>
            </a:fld>
            <a:endParaRPr dirty="0">
              <a:ea typeface="Cambria"/>
              <a:cs typeface="Cambria"/>
              <a:sym typeface="Cambria"/>
            </a:endParaRPr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31B673AE-5221-468E-A242-2A905BE7980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59858735"/>
              </p:ext>
            </p:extLst>
          </p:nvPr>
        </p:nvGraphicFramePr>
        <p:xfrm>
          <a:off x="1303617" y="770462"/>
          <a:ext cx="6536765" cy="36025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D0891F57-FF44-F73C-5110-1C8BC7B260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7564" y="126362"/>
            <a:ext cx="644100" cy="64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5485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3"/>
          <p:cNvSpPr txBox="1">
            <a:spLocks noGrp="1"/>
          </p:cNvSpPr>
          <p:nvPr>
            <p:ph type="title"/>
          </p:nvPr>
        </p:nvSpPr>
        <p:spPr>
          <a:xfrm>
            <a:off x="48279" y="17780"/>
            <a:ext cx="8520600" cy="572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r>
              <a:rPr lang="en-IN" sz="3000" dirty="0">
                <a:ea typeface="Cambria"/>
                <a:cs typeface="Cambria"/>
                <a:sym typeface="Cambria"/>
              </a:rPr>
              <a:t>Problem 1: Impact of secure cache system</a:t>
            </a:r>
            <a:endParaRPr dirty="0"/>
          </a:p>
        </p:txBody>
      </p:sp>
      <p:sp>
        <p:nvSpPr>
          <p:cNvPr id="314" name="Google Shape;314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defTabSz="685800"/>
            <a:fld id="{00000000-1234-1234-1234-123412341234}" type="slidenum">
              <a:rPr lang="en-IN">
                <a:ea typeface="Cambria"/>
                <a:cs typeface="Cambria"/>
                <a:sym typeface="Cambria"/>
              </a:rPr>
              <a:pPr defTabSz="685800"/>
              <a:t>32</a:t>
            </a:fld>
            <a:endParaRPr>
              <a:ea typeface="Cambria"/>
              <a:cs typeface="Cambria"/>
              <a:sym typeface="Cambria"/>
            </a:endParaRPr>
          </a:p>
        </p:txBody>
      </p:sp>
      <p:sp>
        <p:nvSpPr>
          <p:cNvPr id="315" name="Google Shape;315;p13"/>
          <p:cNvSpPr txBox="1"/>
          <p:nvPr/>
        </p:nvSpPr>
        <p:spPr>
          <a:xfrm>
            <a:off x="422060" y="4541691"/>
            <a:ext cx="8299877" cy="346218"/>
          </a:xfrm>
          <a:prstGeom prst="rect">
            <a:avLst/>
          </a:prstGeom>
          <a:solidFill>
            <a:srgbClr val="FF7875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68569" tIns="34275" rIns="68569" bIns="34275" anchor="ctr" anchorCtr="0">
            <a:spAutoFit/>
          </a:bodyPr>
          <a:lstStyle/>
          <a:p>
            <a:pPr algn="ctr" defTabSz="685800"/>
            <a:r>
              <a:rPr lang="en-IN" sz="1800" dirty="0">
                <a:latin typeface="Helvetica Neue" panose="020B0604020202020204" charset="0"/>
                <a:ea typeface="Cambria"/>
                <a:cs typeface="Cambria"/>
                <a:sym typeface="Cambria"/>
              </a:rPr>
              <a:t>Average </a:t>
            </a:r>
            <a:r>
              <a:rPr lang="en-IN" sz="1800" b="1" dirty="0">
                <a:latin typeface="Helvetica Neue" panose="020B0604020202020204" charset="0"/>
                <a:ea typeface="Cambria"/>
                <a:cs typeface="Cambria"/>
                <a:sym typeface="Cambria"/>
              </a:rPr>
              <a:t>Traffic</a:t>
            </a:r>
            <a:r>
              <a:rPr lang="en-IN" sz="1800" dirty="0">
                <a:latin typeface="Helvetica Neue" panose="020B0604020202020204" charset="0"/>
                <a:ea typeface="Cambria"/>
                <a:cs typeface="Cambria"/>
                <a:sym typeface="Cambria"/>
              </a:rPr>
              <a:t> increases from </a:t>
            </a:r>
            <a:r>
              <a:rPr lang="en-IN" sz="1800" b="1" dirty="0">
                <a:latin typeface="Helvetica Neue" panose="020B0604020202020204" charset="0"/>
                <a:ea typeface="Cambria"/>
                <a:cs typeface="Cambria"/>
                <a:sym typeface="Cambria"/>
              </a:rPr>
              <a:t>199 </a:t>
            </a:r>
            <a:r>
              <a:rPr lang="en-IN" sz="1800" dirty="0">
                <a:latin typeface="Helvetica Neue" panose="020B0604020202020204" charset="0"/>
                <a:ea typeface="Cambria"/>
                <a:cs typeface="Cambria"/>
                <a:sym typeface="Cambria"/>
              </a:rPr>
              <a:t>to</a:t>
            </a:r>
            <a:r>
              <a:rPr lang="en-IN" sz="1800" b="1" dirty="0">
                <a:latin typeface="Helvetica Neue" panose="020B0604020202020204" charset="0"/>
                <a:ea typeface="Cambria"/>
                <a:cs typeface="Cambria"/>
                <a:sym typeface="Cambria"/>
              </a:rPr>
              <a:t> 375</a:t>
            </a:r>
            <a:r>
              <a:rPr lang="en-IN" sz="1800" dirty="0">
                <a:latin typeface="Helvetica Neue" panose="020B0604020202020204" charset="0"/>
                <a:ea typeface="Cambria"/>
                <a:cs typeface="Cambria"/>
                <a:sym typeface="Cambria"/>
              </a:rPr>
              <a:t> accesses per kilo instruction (APKI) </a:t>
            </a:r>
            <a:endParaRPr sz="1050" dirty="0">
              <a:latin typeface="Helvetica Neue" panose="020B0604020202020204" charset="0"/>
            </a:endParaRP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DC6D1533-0C9F-4D8A-A731-3F618EB8ECC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79473210"/>
              </p:ext>
            </p:extLst>
          </p:nvPr>
        </p:nvGraphicFramePr>
        <p:xfrm>
          <a:off x="1303617" y="770462"/>
          <a:ext cx="6536765" cy="36025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4546FEB9-0711-1F2B-1DEF-9EF38AB649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7564" y="126362"/>
            <a:ext cx="644100" cy="6441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4"/>
          <p:cNvSpPr txBox="1">
            <a:spLocks noGrp="1"/>
          </p:cNvSpPr>
          <p:nvPr>
            <p:ph type="title"/>
          </p:nvPr>
        </p:nvSpPr>
        <p:spPr>
          <a:xfrm>
            <a:off x="67329" y="49391"/>
            <a:ext cx="8520600" cy="572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r>
              <a:rPr lang="en-IN" sz="3000" dirty="0">
                <a:ea typeface="Cambria"/>
                <a:cs typeface="Cambria"/>
                <a:sym typeface="Cambria"/>
              </a:rPr>
              <a:t>Increase in miss latency</a:t>
            </a:r>
            <a:endParaRPr dirty="0"/>
          </a:p>
        </p:txBody>
      </p:sp>
      <p:sp>
        <p:nvSpPr>
          <p:cNvPr id="322" name="Google Shape;322;p1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defTabSz="685800"/>
            <a:fld id="{00000000-1234-1234-1234-123412341234}" type="slidenum">
              <a:rPr lang="en-IN">
                <a:ea typeface="Cambria"/>
                <a:cs typeface="Cambria"/>
                <a:sym typeface="Cambria"/>
              </a:rPr>
              <a:pPr defTabSz="685800"/>
              <a:t>33</a:t>
            </a:fld>
            <a:endParaRPr>
              <a:ea typeface="Cambria"/>
              <a:cs typeface="Cambria"/>
              <a:sym typeface="Cambria"/>
            </a:endParaRPr>
          </a:p>
        </p:txBody>
      </p:sp>
      <p:sp>
        <p:nvSpPr>
          <p:cNvPr id="323" name="Google Shape;323;p14"/>
          <p:cNvSpPr txBox="1"/>
          <p:nvPr/>
        </p:nvSpPr>
        <p:spPr>
          <a:xfrm>
            <a:off x="1480987" y="4565382"/>
            <a:ext cx="6182026" cy="346218"/>
          </a:xfrm>
          <a:prstGeom prst="rect">
            <a:avLst/>
          </a:prstGeom>
          <a:solidFill>
            <a:srgbClr val="FF7875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68569" tIns="34275" rIns="68569" bIns="34275" anchor="ctr" anchorCtr="0">
            <a:spAutoFit/>
          </a:bodyPr>
          <a:lstStyle/>
          <a:p>
            <a:pPr algn="ctr" defTabSz="685800"/>
            <a:r>
              <a:rPr lang="en-IN" sz="1800" b="1" dirty="0">
                <a:latin typeface="Helvetica Neue" panose="020B0604020202020204" charset="0"/>
                <a:ea typeface="Cambria"/>
                <a:cs typeface="Cambria"/>
                <a:sym typeface="Cambria"/>
              </a:rPr>
              <a:t>L1D load miss latency</a:t>
            </a:r>
            <a:r>
              <a:rPr lang="en-IN" sz="1800" dirty="0">
                <a:latin typeface="Helvetica Neue" panose="020B0604020202020204" charset="0"/>
                <a:ea typeface="Cambria"/>
                <a:cs typeface="Cambria"/>
                <a:sym typeface="Cambria"/>
              </a:rPr>
              <a:t> increases from </a:t>
            </a:r>
            <a:r>
              <a:rPr lang="en-IN" sz="1800" b="1" dirty="0">
                <a:latin typeface="Helvetica Neue" panose="020B0604020202020204" charset="0"/>
                <a:ea typeface="Cambria"/>
                <a:cs typeface="Cambria"/>
                <a:sym typeface="Cambria"/>
              </a:rPr>
              <a:t>83 to 117</a:t>
            </a:r>
            <a:r>
              <a:rPr lang="en-IN" sz="1800" dirty="0">
                <a:latin typeface="Helvetica Neue" panose="020B0604020202020204" charset="0"/>
                <a:ea typeface="Cambria"/>
                <a:cs typeface="Cambria"/>
                <a:sym typeface="Cambria"/>
              </a:rPr>
              <a:t> cycles</a:t>
            </a:r>
            <a:endParaRPr sz="1050" dirty="0">
              <a:latin typeface="Helvetica Neue" panose="020B060402020202020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421489A-7584-0B37-DF55-432E128B74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7564" y="126362"/>
            <a:ext cx="644100" cy="644100"/>
          </a:xfrm>
          <a:prstGeom prst="rect">
            <a:avLst/>
          </a:prstGeom>
        </p:spPr>
      </p:pic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F5D9881A-C4CA-448D-9758-771609BB8CC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60283554"/>
              </p:ext>
            </p:extLst>
          </p:nvPr>
        </p:nvGraphicFramePr>
        <p:xfrm>
          <a:off x="1379466" y="756261"/>
          <a:ext cx="6385068" cy="36309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16"/>
          <p:cNvSpPr txBox="1">
            <a:spLocks noGrp="1"/>
          </p:cNvSpPr>
          <p:nvPr>
            <p:ph type="title"/>
          </p:nvPr>
        </p:nvSpPr>
        <p:spPr>
          <a:xfrm>
            <a:off x="132159" y="124379"/>
            <a:ext cx="8879682" cy="821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r>
              <a:rPr lang="en-IN" sz="3000" dirty="0">
                <a:ea typeface="Cambria"/>
                <a:cs typeface="Cambria"/>
                <a:sym typeface="Cambria"/>
              </a:rPr>
              <a:t>Redundant requests to cache system</a:t>
            </a:r>
            <a:endParaRPr dirty="0"/>
          </a:p>
        </p:txBody>
      </p:sp>
      <p:sp>
        <p:nvSpPr>
          <p:cNvPr id="342" name="Google Shape;342;p1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defTabSz="685800"/>
            <a:fld id="{00000000-1234-1234-1234-123412341234}" type="slidenum">
              <a:rPr lang="en-IN">
                <a:ea typeface="Cambria"/>
                <a:cs typeface="Cambria"/>
                <a:sym typeface="Cambria"/>
              </a:rPr>
              <a:pPr defTabSz="685800"/>
              <a:t>34</a:t>
            </a:fld>
            <a:endParaRPr>
              <a:ea typeface="Cambria"/>
              <a:cs typeface="Cambria"/>
              <a:sym typeface="Cambria"/>
            </a:endParaRPr>
          </a:p>
        </p:txBody>
      </p:sp>
      <p:grpSp>
        <p:nvGrpSpPr>
          <p:cNvPr id="360" name="Google Shape;360;p16"/>
          <p:cNvGrpSpPr/>
          <p:nvPr/>
        </p:nvGrpSpPr>
        <p:grpSpPr>
          <a:xfrm>
            <a:off x="5678595" y="1253035"/>
            <a:ext cx="2341498" cy="300052"/>
            <a:chOff x="373380" y="3511324"/>
            <a:chExt cx="2197486" cy="488441"/>
          </a:xfrm>
        </p:grpSpPr>
        <p:cxnSp>
          <p:nvCxnSpPr>
            <p:cNvPr id="361" name="Google Shape;361;p16"/>
            <p:cNvCxnSpPr/>
            <p:nvPr/>
          </p:nvCxnSpPr>
          <p:spPr>
            <a:xfrm>
              <a:off x="373380" y="3804267"/>
              <a:ext cx="5715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lgDash"/>
              <a:round/>
              <a:headEnd type="none" w="sm" len="sm"/>
              <a:tailEnd type="none" w="sm" len="sm"/>
            </a:ln>
          </p:spPr>
        </p:cxnSp>
        <p:sp>
          <p:nvSpPr>
            <p:cNvPr id="362" name="Google Shape;362;p16"/>
            <p:cNvSpPr txBox="1"/>
            <p:nvPr/>
          </p:nvSpPr>
          <p:spPr>
            <a:xfrm>
              <a:off x="991670" y="3511324"/>
              <a:ext cx="1579196" cy="4884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69" tIns="34275" rIns="68569" bIns="34275" anchor="t" anchorCtr="0">
              <a:spAutoFit/>
            </a:bodyPr>
            <a:lstStyle/>
            <a:p>
              <a:pPr defTabSz="685800"/>
              <a:r>
                <a:rPr lang="en-IN" sz="1500" dirty="0">
                  <a:latin typeface="Helvetica Neue" panose="020B0604020202020204" charset="0"/>
                  <a:ea typeface="Cambria"/>
                  <a:cs typeface="Cambria"/>
                  <a:sym typeface="Cambria"/>
                </a:rPr>
                <a:t>Speculative path</a:t>
              </a:r>
              <a:endParaRPr sz="1050" dirty="0">
                <a:latin typeface="Helvetica Neue" panose="020B0604020202020204" charset="0"/>
              </a:endParaRPr>
            </a:p>
          </p:txBody>
        </p:sp>
      </p:grpSp>
      <p:grpSp>
        <p:nvGrpSpPr>
          <p:cNvPr id="363" name="Google Shape;363;p16"/>
          <p:cNvGrpSpPr/>
          <p:nvPr/>
        </p:nvGrpSpPr>
        <p:grpSpPr>
          <a:xfrm>
            <a:off x="5672885" y="1550090"/>
            <a:ext cx="2080778" cy="300052"/>
            <a:chOff x="6585245" y="3266332"/>
            <a:chExt cx="1728734" cy="488441"/>
          </a:xfrm>
        </p:grpSpPr>
        <p:cxnSp>
          <p:nvCxnSpPr>
            <p:cNvPr id="364" name="Google Shape;364;p16"/>
            <p:cNvCxnSpPr/>
            <p:nvPr/>
          </p:nvCxnSpPr>
          <p:spPr>
            <a:xfrm>
              <a:off x="6585245" y="3544142"/>
              <a:ext cx="505926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365" name="Google Shape;365;p16"/>
            <p:cNvSpPr txBox="1"/>
            <p:nvPr/>
          </p:nvSpPr>
          <p:spPr>
            <a:xfrm>
              <a:off x="7129810" y="3266332"/>
              <a:ext cx="1184169" cy="4884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69" tIns="34275" rIns="68569" bIns="34275" anchor="t" anchorCtr="0">
              <a:spAutoFit/>
            </a:bodyPr>
            <a:lstStyle/>
            <a:p>
              <a:pPr defTabSz="685800"/>
              <a:r>
                <a:rPr lang="en-IN" sz="1500">
                  <a:latin typeface="Helvetica Neue" panose="020B0604020202020204" charset="0"/>
                  <a:ea typeface="Cambria"/>
                  <a:cs typeface="Cambria"/>
                  <a:sym typeface="Cambria"/>
                </a:rPr>
                <a:t>Commit Write</a:t>
              </a:r>
              <a:endParaRPr sz="1050">
                <a:latin typeface="Helvetica Neue" panose="020B0604020202020204" charset="0"/>
              </a:endParaRPr>
            </a:p>
          </p:txBody>
        </p:sp>
      </p:grpSp>
      <p:grpSp>
        <p:nvGrpSpPr>
          <p:cNvPr id="366" name="Google Shape;366;p16"/>
          <p:cNvGrpSpPr/>
          <p:nvPr/>
        </p:nvGrpSpPr>
        <p:grpSpPr>
          <a:xfrm>
            <a:off x="5662404" y="1830877"/>
            <a:ext cx="2091250" cy="300052"/>
            <a:chOff x="6650484" y="5100683"/>
            <a:chExt cx="2325075" cy="488441"/>
          </a:xfrm>
        </p:grpSpPr>
        <p:cxnSp>
          <p:nvCxnSpPr>
            <p:cNvPr id="367" name="Google Shape;367;p16"/>
            <p:cNvCxnSpPr/>
            <p:nvPr/>
          </p:nvCxnSpPr>
          <p:spPr>
            <a:xfrm>
              <a:off x="6650484" y="5391468"/>
              <a:ext cx="695042" cy="0"/>
            </a:xfrm>
            <a:prstGeom prst="straightConnector1">
              <a:avLst/>
            </a:prstGeom>
            <a:noFill/>
            <a:ln w="38100" cap="flat" cmpd="sng">
              <a:solidFill>
                <a:srgbClr val="0C0C0C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368" name="Google Shape;368;p16"/>
            <p:cNvSpPr txBox="1"/>
            <p:nvPr/>
          </p:nvSpPr>
          <p:spPr>
            <a:xfrm>
              <a:off x="7397880" y="5100683"/>
              <a:ext cx="1577679" cy="4884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69" tIns="34275" rIns="68569" bIns="34275" anchor="t" anchorCtr="0">
              <a:spAutoFit/>
            </a:bodyPr>
            <a:lstStyle/>
            <a:p>
              <a:pPr defTabSz="685800"/>
              <a:r>
                <a:rPr lang="en-IN" sz="1500" dirty="0">
                  <a:latin typeface="Helvetica Neue" panose="020B0604020202020204" charset="0"/>
                  <a:ea typeface="Cambria"/>
                  <a:cs typeface="Cambria"/>
                  <a:sym typeface="Cambria"/>
                </a:rPr>
                <a:t>Commit Load</a:t>
              </a:r>
              <a:endParaRPr sz="1050" dirty="0">
                <a:latin typeface="Helvetica Neue" panose="020B0604020202020204" charset="0"/>
              </a:endParaRPr>
            </a:p>
          </p:txBody>
        </p:sp>
      </p:grpSp>
      <p:sp>
        <p:nvSpPr>
          <p:cNvPr id="370" name="Google Shape;370;p16"/>
          <p:cNvSpPr txBox="1"/>
          <p:nvPr/>
        </p:nvSpPr>
        <p:spPr>
          <a:xfrm>
            <a:off x="5501040" y="2670142"/>
            <a:ext cx="3042592" cy="623217"/>
          </a:xfrm>
          <a:prstGeom prst="rect">
            <a:avLst/>
          </a:prstGeom>
          <a:solidFill>
            <a:srgbClr val="FF7875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68569" tIns="34275" rIns="68569" bIns="34275" anchor="t" anchorCtr="0">
            <a:spAutoFit/>
          </a:bodyPr>
          <a:lstStyle/>
          <a:p>
            <a:pPr defTabSz="685800"/>
            <a:r>
              <a:rPr lang="en-IN" sz="1800" dirty="0">
                <a:latin typeface="Helvetica Neue" panose="020B0604020202020204" charset="0"/>
                <a:ea typeface="Cambria"/>
                <a:cs typeface="Cambria"/>
                <a:sym typeface="Cambria"/>
              </a:rPr>
              <a:t>More than </a:t>
            </a:r>
            <a:r>
              <a:rPr lang="en-IN" sz="1800" b="1" dirty="0">
                <a:latin typeface="Helvetica Neue" panose="020B0604020202020204" charset="0"/>
                <a:ea typeface="Cambria"/>
                <a:cs typeface="Cambria"/>
                <a:sym typeface="Cambria"/>
              </a:rPr>
              <a:t>95%</a:t>
            </a:r>
            <a:r>
              <a:rPr lang="en-IN" sz="1800" dirty="0">
                <a:latin typeface="Helvetica Neue" panose="020B0604020202020204" charset="0"/>
                <a:ea typeface="Cambria"/>
                <a:cs typeface="Cambria"/>
                <a:sym typeface="Cambria"/>
              </a:rPr>
              <a:t> </a:t>
            </a:r>
            <a:r>
              <a:rPr lang="en-IN" sz="1800" b="1" dirty="0">
                <a:latin typeface="Helvetica Neue" panose="020B0604020202020204" charset="0"/>
                <a:ea typeface="Cambria"/>
                <a:cs typeface="Cambria"/>
                <a:sym typeface="Cambria"/>
              </a:rPr>
              <a:t>redundant</a:t>
            </a:r>
            <a:r>
              <a:rPr lang="en-IN" sz="1800" dirty="0">
                <a:latin typeface="Helvetica Neue" panose="020B0604020202020204" charset="0"/>
                <a:ea typeface="Cambria"/>
                <a:cs typeface="Cambria"/>
                <a:sym typeface="Cambria"/>
              </a:rPr>
              <a:t> commit requests to L1D</a:t>
            </a:r>
            <a:endParaRPr sz="1050" dirty="0">
              <a:latin typeface="Helvetica Neue" panose="020B060402020202020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B766F62-FF07-A85E-6FF4-1E67DAE4CF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7564" y="126362"/>
            <a:ext cx="644100" cy="644100"/>
          </a:xfrm>
          <a:prstGeom prst="rect">
            <a:avLst/>
          </a:prstGeom>
        </p:spPr>
      </p:pic>
      <p:sp>
        <p:nvSpPr>
          <p:cNvPr id="4" name="Google Shape;516;p44">
            <a:extLst>
              <a:ext uri="{FF2B5EF4-FFF2-40B4-BE49-F238E27FC236}">
                <a16:creationId xmlns:a16="http://schemas.microsoft.com/office/drawing/2014/main" id="{6FEF9884-B042-A290-638F-5CFFC4A586BB}"/>
              </a:ext>
            </a:extLst>
          </p:cNvPr>
          <p:cNvSpPr/>
          <p:nvPr/>
        </p:nvSpPr>
        <p:spPr>
          <a:xfrm>
            <a:off x="1341624" y="2211169"/>
            <a:ext cx="1080600" cy="334500"/>
          </a:xfrm>
          <a:prstGeom prst="roundRect">
            <a:avLst>
              <a:gd name="adj" fmla="val 16667"/>
            </a:avLst>
          </a:prstGeom>
          <a:solidFill>
            <a:srgbClr val="FC1919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0" u="none" strike="noStrike" cap="none">
                <a:solidFill>
                  <a:schemeClr val="lt1"/>
                </a:solidFill>
                <a:latin typeface="Helvetica Neue" panose="020B0604020202020204" charset="0"/>
                <a:ea typeface="Helvetica Neue"/>
                <a:cs typeface="Helvetica Neue"/>
                <a:sym typeface="Helvetica Neue"/>
              </a:rPr>
              <a:t>L1D</a:t>
            </a:r>
            <a:endParaRPr sz="1100">
              <a:solidFill>
                <a:schemeClr val="lt1"/>
              </a:solidFill>
              <a:latin typeface="Helvetica Neue" panose="020B0604020202020204" charset="0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" name="Google Shape;517;p44">
            <a:extLst>
              <a:ext uri="{FF2B5EF4-FFF2-40B4-BE49-F238E27FC236}">
                <a16:creationId xmlns:a16="http://schemas.microsoft.com/office/drawing/2014/main" id="{7C05ED30-C72C-2378-AD75-0513EE6B422D}"/>
              </a:ext>
            </a:extLst>
          </p:cNvPr>
          <p:cNvSpPr/>
          <p:nvPr/>
        </p:nvSpPr>
        <p:spPr>
          <a:xfrm>
            <a:off x="1903137" y="2963304"/>
            <a:ext cx="1624200" cy="334500"/>
          </a:xfrm>
          <a:prstGeom prst="roundRect">
            <a:avLst>
              <a:gd name="adj" fmla="val 16667"/>
            </a:avLst>
          </a:prstGeom>
          <a:solidFill>
            <a:srgbClr val="FC1919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0" u="none" strike="noStrike" cap="none">
                <a:solidFill>
                  <a:schemeClr val="lt1"/>
                </a:solidFill>
                <a:latin typeface="Helvetica Neue" panose="020B0604020202020204" charset="0"/>
                <a:ea typeface="Helvetica Neue"/>
                <a:cs typeface="Helvetica Neue"/>
                <a:sym typeface="Helvetica Neue"/>
              </a:rPr>
              <a:t>L2</a:t>
            </a:r>
            <a:endParaRPr sz="1800" i="0" u="none" strike="noStrike" cap="none">
              <a:solidFill>
                <a:schemeClr val="lt1"/>
              </a:solidFill>
              <a:latin typeface="Helvetica Neue" panose="020B0604020202020204" charset="0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" name="Google Shape;518;p44">
            <a:extLst>
              <a:ext uri="{FF2B5EF4-FFF2-40B4-BE49-F238E27FC236}">
                <a16:creationId xmlns:a16="http://schemas.microsoft.com/office/drawing/2014/main" id="{3260C68C-8405-DDA4-1688-0C753142E417}"/>
              </a:ext>
            </a:extLst>
          </p:cNvPr>
          <p:cNvSpPr/>
          <p:nvPr/>
        </p:nvSpPr>
        <p:spPr>
          <a:xfrm>
            <a:off x="1695029" y="3602193"/>
            <a:ext cx="2043600" cy="334500"/>
          </a:xfrm>
          <a:prstGeom prst="roundRect">
            <a:avLst>
              <a:gd name="adj" fmla="val 16667"/>
            </a:avLst>
          </a:prstGeom>
          <a:solidFill>
            <a:srgbClr val="FC1919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0" u="none" strike="noStrike" cap="none">
                <a:solidFill>
                  <a:schemeClr val="lt1"/>
                </a:solidFill>
                <a:latin typeface="Helvetica Neue" panose="020B0604020202020204" charset="0"/>
                <a:ea typeface="Helvetica Neue"/>
                <a:cs typeface="Helvetica Neue"/>
                <a:sym typeface="Helvetica Neue"/>
              </a:rPr>
              <a:t>LLC</a:t>
            </a:r>
            <a:endParaRPr sz="1100">
              <a:solidFill>
                <a:schemeClr val="lt1"/>
              </a:solidFill>
              <a:latin typeface="Helvetica Neue" panose="020B0604020202020204" charset="0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" name="Google Shape;519;p44">
            <a:extLst>
              <a:ext uri="{FF2B5EF4-FFF2-40B4-BE49-F238E27FC236}">
                <a16:creationId xmlns:a16="http://schemas.microsoft.com/office/drawing/2014/main" id="{F1185390-36FC-CBD3-BA2D-04AAED490091}"/>
              </a:ext>
            </a:extLst>
          </p:cNvPr>
          <p:cNvSpPr/>
          <p:nvPr/>
        </p:nvSpPr>
        <p:spPr>
          <a:xfrm>
            <a:off x="1081171" y="4161867"/>
            <a:ext cx="3674700" cy="375600"/>
          </a:xfrm>
          <a:prstGeom prst="roundRect">
            <a:avLst>
              <a:gd name="adj" fmla="val 16667"/>
            </a:avLst>
          </a:prstGeom>
          <a:solidFill>
            <a:srgbClr val="A5A5A5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0" u="none" strike="noStrike" cap="none">
                <a:solidFill>
                  <a:schemeClr val="dk1"/>
                </a:solidFill>
                <a:latin typeface="Helvetica Neue" panose="020B0604020202020204" charset="0"/>
                <a:ea typeface="Helvetica Neue"/>
                <a:cs typeface="Helvetica Neue"/>
                <a:sym typeface="Helvetica Neue"/>
              </a:rPr>
              <a:t>DRAM</a:t>
            </a:r>
            <a:endParaRPr sz="1100">
              <a:latin typeface="Helvetica Neue" panose="020B0604020202020204" charset="0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" name="Google Shape;520;p44">
            <a:extLst>
              <a:ext uri="{FF2B5EF4-FFF2-40B4-BE49-F238E27FC236}">
                <a16:creationId xmlns:a16="http://schemas.microsoft.com/office/drawing/2014/main" id="{B1528773-1046-C4BF-684A-9C47C0D8619D}"/>
              </a:ext>
            </a:extLst>
          </p:cNvPr>
          <p:cNvSpPr/>
          <p:nvPr/>
        </p:nvSpPr>
        <p:spPr>
          <a:xfrm>
            <a:off x="2063498" y="1123695"/>
            <a:ext cx="1418100" cy="565800"/>
          </a:xfrm>
          <a:prstGeom prst="roundRect">
            <a:avLst>
              <a:gd name="adj" fmla="val 16667"/>
            </a:avLst>
          </a:prstGeom>
          <a:solidFill>
            <a:srgbClr val="CCCCCC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0" u="none" strike="noStrike" cap="none">
                <a:solidFill>
                  <a:schemeClr val="dk1"/>
                </a:solidFill>
                <a:latin typeface="Helvetica Neue" panose="020B0604020202020204" charset="0"/>
                <a:ea typeface="Helvetica Neue"/>
                <a:cs typeface="Helvetica Neue"/>
                <a:sym typeface="Helvetica Neue"/>
              </a:rPr>
              <a:t>CPU</a:t>
            </a:r>
            <a:endParaRPr sz="1100">
              <a:latin typeface="Helvetica Neue" panose="020B0604020202020204" charset="0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" name="Google Shape;521;p44">
            <a:extLst>
              <a:ext uri="{FF2B5EF4-FFF2-40B4-BE49-F238E27FC236}">
                <a16:creationId xmlns:a16="http://schemas.microsoft.com/office/drawing/2014/main" id="{FB6663CE-783E-6166-5E59-9B5248C65913}"/>
              </a:ext>
            </a:extLst>
          </p:cNvPr>
          <p:cNvSpPr/>
          <p:nvPr/>
        </p:nvSpPr>
        <p:spPr>
          <a:xfrm>
            <a:off x="3197678" y="2208940"/>
            <a:ext cx="854100" cy="334500"/>
          </a:xfrm>
          <a:prstGeom prst="roundRect">
            <a:avLst>
              <a:gd name="adj" fmla="val 16667"/>
            </a:avLst>
          </a:prstGeom>
          <a:solidFill>
            <a:srgbClr val="92D05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0" u="none" strike="noStrike" cap="none">
                <a:solidFill>
                  <a:schemeClr val="dk1"/>
                </a:solidFill>
                <a:latin typeface="Helvetica Neue" panose="020B0604020202020204" charset="0"/>
                <a:ea typeface="Helvetica Neue"/>
                <a:cs typeface="Helvetica Neue"/>
                <a:sym typeface="Helvetica Neue"/>
              </a:rPr>
              <a:t>GM</a:t>
            </a:r>
            <a:endParaRPr sz="1100">
              <a:solidFill>
                <a:schemeClr val="dk1"/>
              </a:solidFill>
              <a:latin typeface="Helvetica Neue" panose="020B0604020202020204" charset="0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0" name="Google Shape;522;p44">
            <a:extLst>
              <a:ext uri="{FF2B5EF4-FFF2-40B4-BE49-F238E27FC236}">
                <a16:creationId xmlns:a16="http://schemas.microsoft.com/office/drawing/2014/main" id="{EADE0C52-87B6-B845-DA7A-350CE30BA719}"/>
              </a:ext>
            </a:extLst>
          </p:cNvPr>
          <p:cNvCxnSpPr>
            <a:stCxn id="5" idx="3"/>
            <a:endCxn id="9" idx="3"/>
          </p:cNvCxnSpPr>
          <p:nvPr/>
        </p:nvCxnSpPr>
        <p:spPr>
          <a:xfrm rot="10800000" flipH="1">
            <a:off x="3527337" y="2376054"/>
            <a:ext cx="524400" cy="754500"/>
          </a:xfrm>
          <a:prstGeom prst="bentConnector3">
            <a:avLst>
              <a:gd name="adj1" fmla="val 143607"/>
            </a:avLst>
          </a:prstGeom>
          <a:noFill/>
          <a:ln w="9525" cap="flat" cmpd="sng">
            <a:solidFill>
              <a:srgbClr val="0C0C0C"/>
            </a:solidFill>
            <a:prstDash val="lgDash"/>
            <a:round/>
            <a:headEnd type="triangle" w="med" len="med"/>
            <a:tailEnd type="triangle" w="med" len="med"/>
          </a:ln>
        </p:spPr>
      </p:cxnSp>
      <p:cxnSp>
        <p:nvCxnSpPr>
          <p:cNvPr id="11" name="Google Shape;523;p44">
            <a:extLst>
              <a:ext uri="{FF2B5EF4-FFF2-40B4-BE49-F238E27FC236}">
                <a16:creationId xmlns:a16="http://schemas.microsoft.com/office/drawing/2014/main" id="{D74F4299-15E1-CEBF-5746-82B82CC421A6}"/>
              </a:ext>
            </a:extLst>
          </p:cNvPr>
          <p:cNvCxnSpPr>
            <a:stCxn id="6" idx="3"/>
            <a:endCxn id="9" idx="3"/>
          </p:cNvCxnSpPr>
          <p:nvPr/>
        </p:nvCxnSpPr>
        <p:spPr>
          <a:xfrm rot="10800000" flipH="1">
            <a:off x="3738629" y="2376243"/>
            <a:ext cx="313200" cy="1393200"/>
          </a:xfrm>
          <a:prstGeom prst="bentConnector3">
            <a:avLst>
              <a:gd name="adj1" fmla="val 282478"/>
            </a:avLst>
          </a:prstGeom>
          <a:noFill/>
          <a:ln w="9525" cap="flat" cmpd="sng">
            <a:solidFill>
              <a:srgbClr val="0C0C0C"/>
            </a:solidFill>
            <a:prstDash val="lgDash"/>
            <a:round/>
            <a:headEnd type="triangle" w="med" len="med"/>
            <a:tailEnd type="triangle" w="med" len="med"/>
          </a:ln>
        </p:spPr>
      </p:cxnSp>
      <p:cxnSp>
        <p:nvCxnSpPr>
          <p:cNvPr id="12" name="Google Shape;524;p44">
            <a:extLst>
              <a:ext uri="{FF2B5EF4-FFF2-40B4-BE49-F238E27FC236}">
                <a16:creationId xmlns:a16="http://schemas.microsoft.com/office/drawing/2014/main" id="{E4407D46-5E2F-0F76-8499-E61D5301BC1C}"/>
              </a:ext>
            </a:extLst>
          </p:cNvPr>
          <p:cNvCxnSpPr>
            <a:stCxn id="7" idx="3"/>
            <a:endCxn id="9" idx="3"/>
          </p:cNvCxnSpPr>
          <p:nvPr/>
        </p:nvCxnSpPr>
        <p:spPr>
          <a:xfrm rot="10800000">
            <a:off x="4051771" y="2376267"/>
            <a:ext cx="704100" cy="1973400"/>
          </a:xfrm>
          <a:prstGeom prst="bentConnector3">
            <a:avLst>
              <a:gd name="adj1" fmla="val -33819"/>
            </a:avLst>
          </a:prstGeom>
          <a:noFill/>
          <a:ln w="9525" cap="flat" cmpd="sng">
            <a:solidFill>
              <a:srgbClr val="0C0C0C"/>
            </a:solidFill>
            <a:prstDash val="lgDash"/>
            <a:round/>
            <a:headEnd type="triangle" w="med" len="med"/>
            <a:tailEnd type="triangle" w="med" len="med"/>
          </a:ln>
        </p:spPr>
      </p:cxnSp>
      <p:cxnSp>
        <p:nvCxnSpPr>
          <p:cNvPr id="13" name="Google Shape;525;p44">
            <a:extLst>
              <a:ext uri="{FF2B5EF4-FFF2-40B4-BE49-F238E27FC236}">
                <a16:creationId xmlns:a16="http://schemas.microsoft.com/office/drawing/2014/main" id="{53069701-E6E2-5E9D-6315-EFB31595CA49}"/>
              </a:ext>
            </a:extLst>
          </p:cNvPr>
          <p:cNvCxnSpPr>
            <a:stCxn id="9" idx="1"/>
            <a:endCxn id="4" idx="3"/>
          </p:cNvCxnSpPr>
          <p:nvPr/>
        </p:nvCxnSpPr>
        <p:spPr>
          <a:xfrm flipH="1">
            <a:off x="2422178" y="2376190"/>
            <a:ext cx="775500" cy="2100"/>
          </a:xfrm>
          <a:prstGeom prst="straightConnector1">
            <a:avLst/>
          </a:prstGeom>
          <a:noFill/>
          <a:ln w="9525" cap="flat" cmpd="sng">
            <a:solidFill>
              <a:srgbClr val="0C0C0C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4" name="Google Shape;526;p44">
            <a:extLst>
              <a:ext uri="{FF2B5EF4-FFF2-40B4-BE49-F238E27FC236}">
                <a16:creationId xmlns:a16="http://schemas.microsoft.com/office/drawing/2014/main" id="{AF817501-C510-666D-521C-1CFFD165FCCA}"/>
              </a:ext>
            </a:extLst>
          </p:cNvPr>
          <p:cNvCxnSpPr>
            <a:stCxn id="4" idx="2"/>
            <a:endCxn id="5" idx="0"/>
          </p:cNvCxnSpPr>
          <p:nvPr/>
        </p:nvCxnSpPr>
        <p:spPr>
          <a:xfrm rot="-5400000" flipH="1">
            <a:off x="2089824" y="2337769"/>
            <a:ext cx="417600" cy="8334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0C0C0C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5" name="Google Shape;527;p44">
            <a:extLst>
              <a:ext uri="{FF2B5EF4-FFF2-40B4-BE49-F238E27FC236}">
                <a16:creationId xmlns:a16="http://schemas.microsoft.com/office/drawing/2014/main" id="{5AFEF1EA-7753-B3EA-CDE2-2BC667EFD497}"/>
              </a:ext>
            </a:extLst>
          </p:cNvPr>
          <p:cNvCxnSpPr>
            <a:stCxn id="5" idx="2"/>
            <a:endCxn id="6" idx="0"/>
          </p:cNvCxnSpPr>
          <p:nvPr/>
        </p:nvCxnSpPr>
        <p:spPr>
          <a:xfrm>
            <a:off x="2715237" y="3297804"/>
            <a:ext cx="1500" cy="304500"/>
          </a:xfrm>
          <a:prstGeom prst="straightConnector1">
            <a:avLst/>
          </a:prstGeom>
          <a:noFill/>
          <a:ln w="9525" cap="flat" cmpd="sng">
            <a:solidFill>
              <a:srgbClr val="0C0C0C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6" name="Google Shape;528;p44">
            <a:extLst>
              <a:ext uri="{FF2B5EF4-FFF2-40B4-BE49-F238E27FC236}">
                <a16:creationId xmlns:a16="http://schemas.microsoft.com/office/drawing/2014/main" id="{3F1D48E7-55A0-16AE-13B8-B28DC6CABD6B}"/>
              </a:ext>
            </a:extLst>
          </p:cNvPr>
          <p:cNvCxnSpPr>
            <a:cxnSpLocks/>
          </p:cNvCxnSpPr>
          <p:nvPr/>
        </p:nvCxnSpPr>
        <p:spPr>
          <a:xfrm rot="10800000">
            <a:off x="1341537" y="2346370"/>
            <a:ext cx="561600" cy="752100"/>
          </a:xfrm>
          <a:prstGeom prst="bentConnector3">
            <a:avLst>
              <a:gd name="adj1" fmla="val 187501"/>
            </a:avLst>
          </a:prstGeom>
          <a:noFill/>
          <a:ln w="28575" cap="flat" cmpd="sng">
            <a:solidFill>
              <a:srgbClr val="0C0C0C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17" name="Google Shape;529;p44">
            <a:extLst>
              <a:ext uri="{FF2B5EF4-FFF2-40B4-BE49-F238E27FC236}">
                <a16:creationId xmlns:a16="http://schemas.microsoft.com/office/drawing/2014/main" id="{0AEE0039-2A6E-11DA-F140-C50149919C74}"/>
              </a:ext>
            </a:extLst>
          </p:cNvPr>
          <p:cNvCxnSpPr>
            <a:stCxn id="6" idx="1"/>
          </p:cNvCxnSpPr>
          <p:nvPr/>
        </p:nvCxnSpPr>
        <p:spPr>
          <a:xfrm rot="10800000" flipH="1">
            <a:off x="1695029" y="3186543"/>
            <a:ext cx="208200" cy="582900"/>
          </a:xfrm>
          <a:prstGeom prst="bentConnector4">
            <a:avLst>
              <a:gd name="adj1" fmla="val -409131"/>
              <a:gd name="adj2" fmla="val 99917"/>
            </a:avLst>
          </a:prstGeom>
          <a:noFill/>
          <a:ln w="28575" cap="flat" cmpd="sng">
            <a:solidFill>
              <a:srgbClr val="0C0C0C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18" name="Google Shape;530;p44">
            <a:extLst>
              <a:ext uri="{FF2B5EF4-FFF2-40B4-BE49-F238E27FC236}">
                <a16:creationId xmlns:a16="http://schemas.microsoft.com/office/drawing/2014/main" id="{6468CAC6-6BA0-A428-F559-FFC7BEAFE914}"/>
              </a:ext>
            </a:extLst>
          </p:cNvPr>
          <p:cNvCxnSpPr/>
          <p:nvPr/>
        </p:nvCxnSpPr>
        <p:spPr>
          <a:xfrm rot="10800000" flipH="1">
            <a:off x="1081171" y="3852509"/>
            <a:ext cx="611700" cy="497100"/>
          </a:xfrm>
          <a:prstGeom prst="bentConnector3">
            <a:avLst>
              <a:gd name="adj1" fmla="val -39392"/>
            </a:avLst>
          </a:prstGeom>
          <a:noFill/>
          <a:ln w="28575" cap="flat" cmpd="sng">
            <a:solidFill>
              <a:srgbClr val="0C0C0C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19" name="Google Shape;531;p44">
            <a:extLst>
              <a:ext uri="{FF2B5EF4-FFF2-40B4-BE49-F238E27FC236}">
                <a16:creationId xmlns:a16="http://schemas.microsoft.com/office/drawing/2014/main" id="{A14006AB-921D-AE3B-F243-79D6188A4587}"/>
              </a:ext>
            </a:extLst>
          </p:cNvPr>
          <p:cNvCxnSpPr>
            <a:stCxn id="8" idx="2"/>
            <a:endCxn id="4" idx="0"/>
          </p:cNvCxnSpPr>
          <p:nvPr/>
        </p:nvCxnSpPr>
        <p:spPr>
          <a:xfrm rot="5400000">
            <a:off x="2066348" y="1504995"/>
            <a:ext cx="521700" cy="890700"/>
          </a:xfrm>
          <a:prstGeom prst="bentConnector3">
            <a:avLst>
              <a:gd name="adj1" fmla="val 49998"/>
            </a:avLst>
          </a:prstGeom>
          <a:noFill/>
          <a:ln w="9525" cap="flat" cmpd="sng">
            <a:solidFill>
              <a:srgbClr val="0C0C0C"/>
            </a:solidFill>
            <a:prstDash val="lgDash"/>
            <a:round/>
            <a:headEnd type="triangle" w="med" len="med"/>
            <a:tailEnd type="triangle" w="med" len="med"/>
          </a:ln>
        </p:spPr>
      </p:cxnSp>
      <p:cxnSp>
        <p:nvCxnSpPr>
          <p:cNvPr id="20" name="Google Shape;532;p44">
            <a:extLst>
              <a:ext uri="{FF2B5EF4-FFF2-40B4-BE49-F238E27FC236}">
                <a16:creationId xmlns:a16="http://schemas.microsoft.com/office/drawing/2014/main" id="{B25E992B-DE79-68B5-E219-BA2542DE5E94}"/>
              </a:ext>
            </a:extLst>
          </p:cNvPr>
          <p:cNvCxnSpPr>
            <a:stCxn id="8" idx="2"/>
            <a:endCxn id="9" idx="0"/>
          </p:cNvCxnSpPr>
          <p:nvPr/>
        </p:nvCxnSpPr>
        <p:spPr>
          <a:xfrm rot="-5400000" flipH="1">
            <a:off x="2939048" y="1522995"/>
            <a:ext cx="519300" cy="852300"/>
          </a:xfrm>
          <a:prstGeom prst="bentConnector3">
            <a:avLst>
              <a:gd name="adj1" fmla="val 50014"/>
            </a:avLst>
          </a:prstGeom>
          <a:noFill/>
          <a:ln w="9525" cap="flat" cmpd="sng">
            <a:solidFill>
              <a:srgbClr val="0C0C0C"/>
            </a:solidFill>
            <a:prstDash val="lgDash"/>
            <a:round/>
            <a:headEnd type="triangle" w="med" len="med"/>
            <a:tailEnd type="triangle" w="med" len="med"/>
          </a:ln>
        </p:spPr>
      </p:cxnSp>
      <p:sp>
        <p:nvSpPr>
          <p:cNvPr id="21" name="Google Shape;544;p44">
            <a:extLst>
              <a:ext uri="{FF2B5EF4-FFF2-40B4-BE49-F238E27FC236}">
                <a16:creationId xmlns:a16="http://schemas.microsoft.com/office/drawing/2014/main" id="{2E384D50-C3A3-E96A-0B0C-8560DC971A10}"/>
              </a:ext>
            </a:extLst>
          </p:cNvPr>
          <p:cNvSpPr txBox="1"/>
          <p:nvPr/>
        </p:nvSpPr>
        <p:spPr>
          <a:xfrm>
            <a:off x="2743906" y="2563051"/>
            <a:ext cx="1045500" cy="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i="0" u="none" strike="noStrike" cap="none">
                <a:solidFill>
                  <a:srgbClr val="000000"/>
                </a:solidFill>
                <a:latin typeface="Helvetica Neue" panose="020B0604020202020204" charset="0"/>
                <a:ea typeface="Helvetica Neue"/>
                <a:cs typeface="Helvetica Neue"/>
                <a:sym typeface="Helvetica Neue"/>
              </a:rPr>
              <a:t>Writeback</a:t>
            </a:r>
            <a:endParaRPr sz="1100">
              <a:latin typeface="Helvetica Neue" panose="020B0604020202020204" charset="0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2" name="Google Shape;545;p44">
            <a:extLst>
              <a:ext uri="{FF2B5EF4-FFF2-40B4-BE49-F238E27FC236}">
                <a16:creationId xmlns:a16="http://schemas.microsoft.com/office/drawing/2014/main" id="{C75A992C-1B14-01F7-0D9C-731253272826}"/>
              </a:ext>
            </a:extLst>
          </p:cNvPr>
          <p:cNvSpPr txBox="1"/>
          <p:nvPr/>
        </p:nvSpPr>
        <p:spPr>
          <a:xfrm>
            <a:off x="447882" y="1953206"/>
            <a:ext cx="1164000" cy="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i="0" u="none" strike="noStrike" cap="none" dirty="0">
                <a:solidFill>
                  <a:srgbClr val="000000"/>
                </a:solidFill>
                <a:latin typeface="Helvetica Neue" panose="020B0604020202020204" charset="0"/>
                <a:ea typeface="Helvetica Neue"/>
                <a:cs typeface="Helvetica Neue"/>
                <a:sym typeface="Helvetica Neue"/>
              </a:rPr>
              <a:t>Re-fetch</a:t>
            </a:r>
            <a:endParaRPr sz="1100" dirty="0">
              <a:latin typeface="Helvetica Neue" panose="020B0604020202020204" charset="0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17"/>
          <p:cNvSpPr txBox="1">
            <a:spLocks noGrp="1"/>
          </p:cNvSpPr>
          <p:nvPr>
            <p:ph type="title"/>
          </p:nvPr>
        </p:nvSpPr>
        <p:spPr>
          <a:xfrm>
            <a:off x="107604" y="102013"/>
            <a:ext cx="8064845" cy="572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r>
              <a:rPr lang="en-IN" sz="3000" dirty="0">
                <a:ea typeface="Cambria"/>
                <a:cs typeface="Cambria"/>
                <a:sym typeface="Cambria"/>
              </a:rPr>
              <a:t>Enhancement 1: Secure update filter (SUF)</a:t>
            </a:r>
            <a:endParaRPr sz="3000" baseline="30000" dirty="0">
              <a:ea typeface="Cambria"/>
              <a:cs typeface="Cambria"/>
              <a:sym typeface="Cambria"/>
            </a:endParaRPr>
          </a:p>
        </p:txBody>
      </p:sp>
      <p:sp>
        <p:nvSpPr>
          <p:cNvPr id="378" name="Google Shape;378;p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defTabSz="685800"/>
            <a:fld id="{00000000-1234-1234-1234-123412341234}" type="slidenum">
              <a:rPr lang="en-IN">
                <a:ea typeface="Cambria"/>
                <a:cs typeface="Cambria"/>
                <a:sym typeface="Cambria"/>
              </a:rPr>
              <a:pPr defTabSz="685800"/>
              <a:t>35</a:t>
            </a:fld>
            <a:endParaRPr>
              <a:ea typeface="Cambria"/>
              <a:cs typeface="Cambria"/>
              <a:sym typeface="Cambria"/>
            </a:endParaRPr>
          </a:p>
        </p:txBody>
      </p:sp>
      <p:sp>
        <p:nvSpPr>
          <p:cNvPr id="379" name="Google Shape;379;p17"/>
          <p:cNvSpPr/>
          <p:nvPr/>
        </p:nvSpPr>
        <p:spPr>
          <a:xfrm>
            <a:off x="5045462" y="3610399"/>
            <a:ext cx="66281" cy="416089"/>
          </a:xfrm>
          <a:prstGeom prst="rect">
            <a:avLst/>
          </a:prstGeom>
          <a:pattFill prst="ltUpDiag">
            <a:fgClr>
              <a:srgbClr val="7F7F7F"/>
            </a:fgClr>
            <a:bgClr>
              <a:schemeClr val="bg1"/>
            </a:bgClr>
          </a:pattFill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 defTabSz="685800"/>
            <a:endParaRPr sz="1050">
              <a:solidFill>
                <a:srgbClr val="FFFFFF"/>
              </a:solidFill>
              <a:latin typeface="Helvetica Neue" panose="020B0604020202020204" charset="0"/>
              <a:ea typeface="Cambria"/>
              <a:cs typeface="Cambria"/>
              <a:sym typeface="Cambria"/>
            </a:endParaRPr>
          </a:p>
        </p:txBody>
      </p:sp>
      <p:sp>
        <p:nvSpPr>
          <p:cNvPr id="380" name="Google Shape;380;p17"/>
          <p:cNvSpPr/>
          <p:nvPr/>
        </p:nvSpPr>
        <p:spPr>
          <a:xfrm>
            <a:off x="3011976" y="4447295"/>
            <a:ext cx="2471347" cy="424103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 defTabSz="685800"/>
            <a:r>
              <a:rPr lang="en-IN" sz="1350">
                <a:latin typeface="Helvetica Neue" panose="020B0604020202020204" charset="0"/>
                <a:ea typeface="Cambria"/>
                <a:cs typeface="Cambria"/>
                <a:sym typeface="Cambria"/>
              </a:rPr>
              <a:t>LLC</a:t>
            </a:r>
            <a:endParaRPr sz="1050">
              <a:latin typeface="Helvetica Neue" panose="020B0604020202020204" charset="0"/>
            </a:endParaRPr>
          </a:p>
        </p:txBody>
      </p:sp>
      <p:sp>
        <p:nvSpPr>
          <p:cNvPr id="381" name="Google Shape;381;p17"/>
          <p:cNvSpPr/>
          <p:nvPr/>
        </p:nvSpPr>
        <p:spPr>
          <a:xfrm>
            <a:off x="2390235" y="2517996"/>
            <a:ext cx="928182" cy="3804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 defTabSz="685800"/>
            <a:r>
              <a:rPr lang="en-IN" sz="1350">
                <a:latin typeface="Helvetica Neue" panose="020B0604020202020204" charset="0"/>
                <a:ea typeface="Cambria"/>
                <a:cs typeface="Cambria"/>
                <a:sym typeface="Cambria"/>
              </a:rPr>
              <a:t>GM</a:t>
            </a:r>
            <a:endParaRPr sz="1050">
              <a:latin typeface="Helvetica Neue" panose="020B0604020202020204" charset="0"/>
            </a:endParaRPr>
          </a:p>
        </p:txBody>
      </p:sp>
      <p:cxnSp>
        <p:nvCxnSpPr>
          <p:cNvPr id="382" name="Google Shape;382;p17"/>
          <p:cNvCxnSpPr>
            <a:stCxn id="383" idx="0"/>
            <a:endCxn id="381" idx="0"/>
          </p:cNvCxnSpPr>
          <p:nvPr/>
        </p:nvCxnSpPr>
        <p:spPr>
          <a:xfrm flipH="1">
            <a:off x="2854291" y="1531321"/>
            <a:ext cx="1144125" cy="986625"/>
          </a:xfrm>
          <a:prstGeom prst="bentConnector4">
            <a:avLst>
              <a:gd name="adj1" fmla="val -35179"/>
              <a:gd name="adj2" fmla="val 59382"/>
            </a:avLst>
          </a:prstGeom>
          <a:noFill/>
          <a:ln w="12700" cap="flat" cmpd="sng">
            <a:solidFill>
              <a:schemeClr val="dk1"/>
            </a:solidFill>
            <a:prstDash val="lgDash"/>
            <a:round/>
            <a:headEnd type="triangle" w="med" len="med"/>
            <a:tailEnd type="none" w="sm" len="sm"/>
          </a:ln>
        </p:spPr>
      </p:cxnSp>
      <p:cxnSp>
        <p:nvCxnSpPr>
          <p:cNvPr id="384" name="Google Shape;384;p17"/>
          <p:cNvCxnSpPr/>
          <p:nvPr/>
        </p:nvCxnSpPr>
        <p:spPr>
          <a:xfrm rot="10800000" flipH="1">
            <a:off x="2008429" y="1523620"/>
            <a:ext cx="172190" cy="148517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85" name="Google Shape;385;p17"/>
          <p:cNvSpPr txBox="1"/>
          <p:nvPr/>
        </p:nvSpPr>
        <p:spPr>
          <a:xfrm>
            <a:off x="1708232" y="1672138"/>
            <a:ext cx="1610186" cy="253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 defTabSz="685800"/>
            <a:r>
              <a:rPr lang="en-IN" sz="1200" dirty="0">
                <a:latin typeface="Helvetica Neue" panose="020B0604020202020204" charset="0"/>
                <a:ea typeface="Cambria"/>
                <a:cs typeface="Cambria"/>
                <a:sym typeface="Cambria"/>
              </a:rPr>
              <a:t>Hit-level (HL, 2 bit)</a:t>
            </a:r>
            <a:endParaRPr sz="1050" dirty="0">
              <a:latin typeface="Helvetica Neue" panose="020B0604020202020204" charset="0"/>
            </a:endParaRPr>
          </a:p>
        </p:txBody>
      </p:sp>
      <p:sp>
        <p:nvSpPr>
          <p:cNvPr id="386" name="Google Shape;386;p17"/>
          <p:cNvSpPr/>
          <p:nvPr/>
        </p:nvSpPr>
        <p:spPr>
          <a:xfrm>
            <a:off x="3383474" y="3605829"/>
            <a:ext cx="1726692" cy="424103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 defTabSz="685800"/>
            <a:r>
              <a:rPr lang="en-IN" sz="1350">
                <a:latin typeface="Helvetica Neue" panose="020B0604020202020204" charset="0"/>
                <a:ea typeface="Cambria"/>
                <a:cs typeface="Cambria"/>
                <a:sym typeface="Cambria"/>
              </a:rPr>
              <a:t>L2</a:t>
            </a:r>
            <a:endParaRPr sz="1050">
              <a:latin typeface="Helvetica Neue" panose="020B0604020202020204" charset="0"/>
            </a:endParaRPr>
          </a:p>
        </p:txBody>
      </p:sp>
      <p:cxnSp>
        <p:nvCxnSpPr>
          <p:cNvPr id="387" name="Google Shape;387;p17"/>
          <p:cNvCxnSpPr>
            <a:stCxn id="381" idx="2"/>
            <a:endCxn id="386" idx="0"/>
          </p:cNvCxnSpPr>
          <p:nvPr/>
        </p:nvCxnSpPr>
        <p:spPr>
          <a:xfrm rot="-5400000" flipH="1">
            <a:off x="3196889" y="2555834"/>
            <a:ext cx="707400" cy="1392525"/>
          </a:xfrm>
          <a:prstGeom prst="bentConnector3">
            <a:avLst>
              <a:gd name="adj1" fmla="val 72827"/>
            </a:avLst>
          </a:prstGeom>
          <a:noFill/>
          <a:ln w="12700" cap="flat" cmpd="sng">
            <a:solidFill>
              <a:schemeClr val="dk1"/>
            </a:solidFill>
            <a:prstDash val="lgDash"/>
            <a:round/>
            <a:headEnd type="triangle" w="med" len="med"/>
            <a:tailEnd type="triangle" w="med" len="med"/>
          </a:ln>
        </p:spPr>
      </p:cxnSp>
      <p:cxnSp>
        <p:nvCxnSpPr>
          <p:cNvPr id="388" name="Google Shape;388;p17"/>
          <p:cNvCxnSpPr>
            <a:stCxn id="386" idx="2"/>
            <a:endCxn id="380" idx="0"/>
          </p:cNvCxnSpPr>
          <p:nvPr/>
        </p:nvCxnSpPr>
        <p:spPr>
          <a:xfrm>
            <a:off x="4246820" y="4029932"/>
            <a:ext cx="900" cy="417375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lgDash"/>
            <a:round/>
            <a:headEnd type="triangle" w="med" len="med"/>
            <a:tailEnd type="triangle" w="med" len="med"/>
          </a:ln>
        </p:spPr>
      </p:cxnSp>
      <p:grpSp>
        <p:nvGrpSpPr>
          <p:cNvPr id="389" name="Google Shape;389;p17"/>
          <p:cNvGrpSpPr/>
          <p:nvPr/>
        </p:nvGrpSpPr>
        <p:grpSpPr>
          <a:xfrm>
            <a:off x="3900023" y="2442143"/>
            <a:ext cx="774335" cy="528503"/>
            <a:chOff x="5580652" y="2696880"/>
            <a:chExt cx="934477" cy="670071"/>
          </a:xfrm>
        </p:grpSpPr>
        <p:sp>
          <p:nvSpPr>
            <p:cNvPr id="390" name="Google Shape;390;p17"/>
            <p:cNvSpPr/>
            <p:nvPr/>
          </p:nvSpPr>
          <p:spPr>
            <a:xfrm>
              <a:off x="5580652" y="2696880"/>
              <a:ext cx="839871" cy="670071"/>
            </a:xfrm>
            <a:prstGeom prst="diamond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pPr algn="ctr" defTabSz="685800"/>
              <a:endParaRPr sz="1200">
                <a:latin typeface="Helvetica Neue" panose="020B0604020202020204" charset="0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391" name="Google Shape;391;p17"/>
            <p:cNvSpPr txBox="1"/>
            <p:nvPr/>
          </p:nvSpPr>
          <p:spPr>
            <a:xfrm>
              <a:off x="5631160" y="2876521"/>
              <a:ext cx="883969" cy="3218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69" tIns="34275" rIns="68569" bIns="34275" anchor="t" anchorCtr="0">
              <a:spAutoFit/>
            </a:bodyPr>
            <a:lstStyle/>
            <a:p>
              <a:pPr defTabSz="685800"/>
              <a:r>
                <a:rPr lang="en-IN" sz="1200" dirty="0">
                  <a:latin typeface="Helvetica Neue" panose="020B0604020202020204" charset="0"/>
                  <a:ea typeface="Cambria"/>
                  <a:cs typeface="Cambria"/>
                  <a:sym typeface="Cambria"/>
                </a:rPr>
                <a:t>HL!=00</a:t>
              </a:r>
              <a:endParaRPr sz="1050" dirty="0">
                <a:latin typeface="Helvetica Neue" panose="020B0604020202020204" charset="0"/>
              </a:endParaRPr>
            </a:p>
          </p:txBody>
        </p:sp>
      </p:grpSp>
      <p:cxnSp>
        <p:nvCxnSpPr>
          <p:cNvPr id="392" name="Google Shape;392;p17"/>
          <p:cNvCxnSpPr>
            <a:stCxn id="381" idx="3"/>
            <a:endCxn id="390" idx="1"/>
          </p:cNvCxnSpPr>
          <p:nvPr/>
        </p:nvCxnSpPr>
        <p:spPr>
          <a:xfrm rot="10800000" flipH="1">
            <a:off x="3318417" y="2706396"/>
            <a:ext cx="581625" cy="180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93" name="Google Shape;393;p17"/>
          <p:cNvCxnSpPr>
            <a:stCxn id="390" idx="3"/>
            <a:endCxn id="394" idx="1"/>
          </p:cNvCxnSpPr>
          <p:nvPr/>
        </p:nvCxnSpPr>
        <p:spPr>
          <a:xfrm>
            <a:off x="4595965" y="2706394"/>
            <a:ext cx="409725" cy="45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95" name="Google Shape;395;p17"/>
          <p:cNvCxnSpPr>
            <a:stCxn id="390" idx="2"/>
          </p:cNvCxnSpPr>
          <p:nvPr/>
        </p:nvCxnSpPr>
        <p:spPr>
          <a:xfrm>
            <a:off x="4247993" y="2970646"/>
            <a:ext cx="0" cy="193275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96" name="Google Shape;396;p17"/>
          <p:cNvSpPr txBox="1"/>
          <p:nvPr/>
        </p:nvSpPr>
        <p:spPr>
          <a:xfrm>
            <a:off x="3996893" y="3108817"/>
            <a:ext cx="658594" cy="253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 defTabSz="685800"/>
            <a:r>
              <a:rPr lang="en-IN" sz="1200" b="1">
                <a:latin typeface="Helvetica Neue" panose="020B0604020202020204" charset="0"/>
                <a:ea typeface="Cambria"/>
                <a:cs typeface="Cambria"/>
                <a:sym typeface="Cambria"/>
              </a:rPr>
              <a:t>DROP</a:t>
            </a:r>
            <a:endParaRPr sz="1050">
              <a:latin typeface="Helvetica Neue" panose="020B0604020202020204" charset="0"/>
            </a:endParaRPr>
          </a:p>
        </p:txBody>
      </p:sp>
      <p:grpSp>
        <p:nvGrpSpPr>
          <p:cNvPr id="397" name="Google Shape;397;p17"/>
          <p:cNvGrpSpPr/>
          <p:nvPr/>
        </p:nvGrpSpPr>
        <p:grpSpPr>
          <a:xfrm>
            <a:off x="5962078" y="3557189"/>
            <a:ext cx="695942" cy="528503"/>
            <a:chOff x="5507126" y="2696880"/>
            <a:chExt cx="839871" cy="670071"/>
          </a:xfrm>
        </p:grpSpPr>
        <p:sp>
          <p:nvSpPr>
            <p:cNvPr id="398" name="Google Shape;398;p17"/>
            <p:cNvSpPr/>
            <p:nvPr/>
          </p:nvSpPr>
          <p:spPr>
            <a:xfrm>
              <a:off x="5507126" y="2696880"/>
              <a:ext cx="839871" cy="670071"/>
            </a:xfrm>
            <a:prstGeom prst="diamond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pPr algn="ctr" defTabSz="685800"/>
              <a:endParaRPr sz="1350">
                <a:latin typeface="Helvetica Neue" panose="020B0604020202020204" charset="0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399" name="Google Shape;399;p17"/>
            <p:cNvSpPr txBox="1"/>
            <p:nvPr/>
          </p:nvSpPr>
          <p:spPr>
            <a:xfrm>
              <a:off x="5624254" y="2837394"/>
              <a:ext cx="641441" cy="3218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69" tIns="34275" rIns="68569" bIns="34275" anchor="t" anchorCtr="0">
              <a:spAutoFit/>
            </a:bodyPr>
            <a:lstStyle/>
            <a:p>
              <a:pPr defTabSz="685800"/>
              <a:r>
                <a:rPr lang="en-IN" sz="1200">
                  <a:latin typeface="Helvetica Neue" panose="020B0604020202020204" charset="0"/>
                  <a:ea typeface="Cambria"/>
                  <a:cs typeface="Cambria"/>
                  <a:sym typeface="Cambria"/>
                </a:rPr>
                <a:t>wbb?</a:t>
              </a:r>
              <a:endParaRPr sz="1050">
                <a:latin typeface="Helvetica Neue" panose="020B0604020202020204" charset="0"/>
              </a:endParaRPr>
            </a:p>
          </p:txBody>
        </p:sp>
      </p:grpSp>
      <p:cxnSp>
        <p:nvCxnSpPr>
          <p:cNvPr id="400" name="Google Shape;400;p17"/>
          <p:cNvCxnSpPr>
            <a:stCxn id="398" idx="1"/>
            <a:endCxn id="379" idx="3"/>
          </p:cNvCxnSpPr>
          <p:nvPr/>
        </p:nvCxnSpPr>
        <p:spPr>
          <a:xfrm rot="10800000">
            <a:off x="5111803" y="3818516"/>
            <a:ext cx="850275" cy="2925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01" name="Google Shape;401;p17"/>
          <p:cNvCxnSpPr>
            <a:stCxn id="398" idx="2"/>
            <a:endCxn id="402" idx="0"/>
          </p:cNvCxnSpPr>
          <p:nvPr/>
        </p:nvCxnSpPr>
        <p:spPr>
          <a:xfrm flipH="1">
            <a:off x="6307745" y="4085692"/>
            <a:ext cx="2304" cy="277428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02" name="Google Shape;402;p17"/>
          <p:cNvSpPr txBox="1"/>
          <p:nvPr/>
        </p:nvSpPr>
        <p:spPr>
          <a:xfrm>
            <a:off x="6002650" y="4363120"/>
            <a:ext cx="610190" cy="253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 algn="ctr" defTabSz="685800"/>
            <a:r>
              <a:rPr lang="en-IN" sz="1200" b="1">
                <a:latin typeface="Helvetica Neue" panose="020B0604020202020204" charset="0"/>
                <a:ea typeface="Cambria"/>
                <a:cs typeface="Cambria"/>
                <a:sym typeface="Cambria"/>
              </a:rPr>
              <a:t>DROP</a:t>
            </a:r>
            <a:endParaRPr sz="1050">
              <a:latin typeface="Helvetica Neue" panose="020B0604020202020204" charset="0"/>
            </a:endParaRPr>
          </a:p>
        </p:txBody>
      </p:sp>
      <p:grpSp>
        <p:nvGrpSpPr>
          <p:cNvPr id="403" name="Google Shape;403;p17"/>
          <p:cNvGrpSpPr/>
          <p:nvPr/>
        </p:nvGrpSpPr>
        <p:grpSpPr>
          <a:xfrm>
            <a:off x="1970209" y="3999098"/>
            <a:ext cx="695942" cy="528503"/>
            <a:chOff x="5507126" y="2696880"/>
            <a:chExt cx="839871" cy="670071"/>
          </a:xfrm>
        </p:grpSpPr>
        <p:sp>
          <p:nvSpPr>
            <p:cNvPr id="404" name="Google Shape;404;p17"/>
            <p:cNvSpPr/>
            <p:nvPr/>
          </p:nvSpPr>
          <p:spPr>
            <a:xfrm>
              <a:off x="5507126" y="2696880"/>
              <a:ext cx="839871" cy="670071"/>
            </a:xfrm>
            <a:prstGeom prst="diamond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pPr algn="ctr" defTabSz="685800"/>
              <a:endParaRPr sz="1350">
                <a:latin typeface="Helvetica Neue" panose="020B0604020202020204" charset="0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405" name="Google Shape;405;p17"/>
            <p:cNvSpPr txBox="1"/>
            <p:nvPr/>
          </p:nvSpPr>
          <p:spPr>
            <a:xfrm>
              <a:off x="5624247" y="2858639"/>
              <a:ext cx="674231" cy="3218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69" tIns="34275" rIns="68569" bIns="34275" anchor="t" anchorCtr="0">
              <a:spAutoFit/>
            </a:bodyPr>
            <a:lstStyle/>
            <a:p>
              <a:pPr defTabSz="685800"/>
              <a:r>
                <a:rPr lang="en-IN" sz="1200" dirty="0" err="1">
                  <a:latin typeface="Helvetica Neue" panose="020B0604020202020204" charset="0"/>
                  <a:ea typeface="Cambria"/>
                  <a:cs typeface="Cambria"/>
                  <a:sym typeface="Cambria"/>
                </a:rPr>
                <a:t>wbb</a:t>
              </a:r>
              <a:r>
                <a:rPr lang="en-IN" sz="1200" dirty="0">
                  <a:latin typeface="Helvetica Neue" panose="020B0604020202020204" charset="0"/>
                  <a:ea typeface="Cambria"/>
                  <a:cs typeface="Cambria"/>
                  <a:sym typeface="Cambria"/>
                </a:rPr>
                <a:t>?</a:t>
              </a:r>
              <a:endParaRPr sz="1050" dirty="0">
                <a:latin typeface="Helvetica Neue" panose="020B0604020202020204" charset="0"/>
              </a:endParaRPr>
            </a:p>
          </p:txBody>
        </p:sp>
      </p:grpSp>
      <p:cxnSp>
        <p:nvCxnSpPr>
          <p:cNvPr id="406" name="Google Shape;406;p17"/>
          <p:cNvCxnSpPr>
            <a:stCxn id="386" idx="1"/>
            <a:endCxn id="404" idx="0"/>
          </p:cNvCxnSpPr>
          <p:nvPr/>
        </p:nvCxnSpPr>
        <p:spPr>
          <a:xfrm flipH="1">
            <a:off x="2318099" y="3817880"/>
            <a:ext cx="1065375" cy="181125"/>
          </a:xfrm>
          <a:prstGeom prst="bentConnector2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07" name="Google Shape;407;p17"/>
          <p:cNvCxnSpPr>
            <a:cxnSpLocks/>
            <a:stCxn id="404" idx="3"/>
            <a:endCxn id="380" idx="1"/>
          </p:cNvCxnSpPr>
          <p:nvPr/>
        </p:nvCxnSpPr>
        <p:spPr>
          <a:xfrm>
            <a:off x="2666151" y="4263350"/>
            <a:ext cx="345825" cy="395997"/>
          </a:xfrm>
          <a:prstGeom prst="bentConnector3">
            <a:avLst>
              <a:gd name="adj1" fmla="val 50000"/>
            </a:avLst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08" name="Google Shape;408;p17"/>
          <p:cNvSpPr txBox="1"/>
          <p:nvPr/>
        </p:nvSpPr>
        <p:spPr>
          <a:xfrm>
            <a:off x="2047560" y="4707394"/>
            <a:ext cx="658594" cy="253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 defTabSz="685800"/>
            <a:r>
              <a:rPr lang="en-IN" sz="1200" b="1">
                <a:latin typeface="Helvetica Neue" panose="020B0604020202020204" charset="0"/>
                <a:ea typeface="Cambria"/>
                <a:cs typeface="Cambria"/>
                <a:sym typeface="Cambria"/>
              </a:rPr>
              <a:t>DROP</a:t>
            </a:r>
            <a:endParaRPr sz="1050">
              <a:latin typeface="Helvetica Neue" panose="020B0604020202020204" charset="0"/>
            </a:endParaRPr>
          </a:p>
        </p:txBody>
      </p:sp>
      <p:cxnSp>
        <p:nvCxnSpPr>
          <p:cNvPr id="409" name="Google Shape;409;p17"/>
          <p:cNvCxnSpPr>
            <a:stCxn id="404" idx="2"/>
          </p:cNvCxnSpPr>
          <p:nvPr/>
        </p:nvCxnSpPr>
        <p:spPr>
          <a:xfrm>
            <a:off x="2318180" y="4527601"/>
            <a:ext cx="450" cy="220275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10" name="Google Shape;410;p17"/>
          <p:cNvCxnSpPr>
            <a:endCxn id="390" idx="0"/>
          </p:cNvCxnSpPr>
          <p:nvPr/>
        </p:nvCxnSpPr>
        <p:spPr>
          <a:xfrm rot="-5400000" flipH="1">
            <a:off x="3679981" y="1874130"/>
            <a:ext cx="887625" cy="248400"/>
          </a:xfrm>
          <a:prstGeom prst="bentConnector3">
            <a:avLst>
              <a:gd name="adj1" fmla="val 715"/>
            </a:avLst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11" name="Google Shape;411;p17"/>
          <p:cNvSpPr/>
          <p:nvPr/>
        </p:nvSpPr>
        <p:spPr>
          <a:xfrm>
            <a:off x="6063212" y="2519974"/>
            <a:ext cx="66281" cy="374480"/>
          </a:xfrm>
          <a:prstGeom prst="rect">
            <a:avLst/>
          </a:prstGeom>
          <a:pattFill prst="ltUpDiag">
            <a:fgClr>
              <a:srgbClr val="7F7F7F"/>
            </a:fgClr>
            <a:bgClr>
              <a:schemeClr val="bg1"/>
            </a:bgClr>
          </a:pattFill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 defTabSz="685800"/>
            <a:endParaRPr sz="1050" dirty="0">
              <a:solidFill>
                <a:srgbClr val="FFFFFF"/>
              </a:solidFill>
              <a:latin typeface="Helvetica Neue" panose="020B0604020202020204" charset="0"/>
              <a:ea typeface="Cambria"/>
              <a:cs typeface="Cambria"/>
              <a:sym typeface="Cambria"/>
            </a:endParaRPr>
          </a:p>
        </p:txBody>
      </p:sp>
      <p:sp>
        <p:nvSpPr>
          <p:cNvPr id="412" name="Google Shape;412;p17"/>
          <p:cNvSpPr txBox="1"/>
          <p:nvPr/>
        </p:nvSpPr>
        <p:spPr>
          <a:xfrm>
            <a:off x="2660477" y="4046871"/>
            <a:ext cx="315558" cy="230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 defTabSz="685800"/>
            <a:r>
              <a:rPr lang="en-IN" sz="1050">
                <a:latin typeface="Helvetica Neue" panose="020B0604020202020204" charset="0"/>
                <a:ea typeface="Cambria"/>
                <a:cs typeface="Cambria"/>
                <a:sym typeface="Cambria"/>
              </a:rPr>
              <a:t>Y</a:t>
            </a:r>
            <a:endParaRPr sz="1050">
              <a:latin typeface="Helvetica Neue" panose="020B0604020202020204" charset="0"/>
            </a:endParaRPr>
          </a:p>
        </p:txBody>
      </p:sp>
      <p:sp>
        <p:nvSpPr>
          <p:cNvPr id="413" name="Google Shape;413;p17"/>
          <p:cNvSpPr txBox="1"/>
          <p:nvPr/>
        </p:nvSpPr>
        <p:spPr>
          <a:xfrm>
            <a:off x="2303732" y="4488322"/>
            <a:ext cx="315558" cy="230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 defTabSz="685800"/>
            <a:r>
              <a:rPr lang="en-IN" sz="1050">
                <a:latin typeface="Helvetica Neue" panose="020B0604020202020204" charset="0"/>
                <a:ea typeface="Cambria"/>
                <a:cs typeface="Cambria"/>
                <a:sym typeface="Cambria"/>
              </a:rPr>
              <a:t>N</a:t>
            </a:r>
            <a:endParaRPr sz="1050">
              <a:latin typeface="Helvetica Neue" panose="020B0604020202020204" charset="0"/>
            </a:endParaRPr>
          </a:p>
        </p:txBody>
      </p:sp>
      <p:sp>
        <p:nvSpPr>
          <p:cNvPr id="414" name="Google Shape;414;p17"/>
          <p:cNvSpPr txBox="1"/>
          <p:nvPr/>
        </p:nvSpPr>
        <p:spPr>
          <a:xfrm>
            <a:off x="6089282" y="4087591"/>
            <a:ext cx="155289" cy="230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 defTabSz="685800"/>
            <a:r>
              <a:rPr lang="en-IN" sz="1050">
                <a:latin typeface="Helvetica Neue" panose="020B0604020202020204" charset="0"/>
                <a:ea typeface="Cambria"/>
                <a:cs typeface="Cambria"/>
                <a:sym typeface="Cambria"/>
              </a:rPr>
              <a:t>N</a:t>
            </a:r>
            <a:endParaRPr sz="1050">
              <a:latin typeface="Helvetica Neue" panose="020B0604020202020204" charset="0"/>
            </a:endParaRPr>
          </a:p>
        </p:txBody>
      </p:sp>
      <p:sp>
        <p:nvSpPr>
          <p:cNvPr id="415" name="Google Shape;415;p17"/>
          <p:cNvSpPr txBox="1"/>
          <p:nvPr/>
        </p:nvSpPr>
        <p:spPr>
          <a:xfrm flipH="1">
            <a:off x="4246244" y="2937507"/>
            <a:ext cx="250511" cy="230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 defTabSz="685800"/>
            <a:r>
              <a:rPr lang="en-IN" sz="1050">
                <a:latin typeface="Helvetica Neue" panose="020B0604020202020204" charset="0"/>
                <a:ea typeface="Cambria"/>
                <a:cs typeface="Cambria"/>
                <a:sym typeface="Cambria"/>
              </a:rPr>
              <a:t>N</a:t>
            </a:r>
            <a:endParaRPr sz="1050">
              <a:latin typeface="Helvetica Neue" panose="020B0604020202020204" charset="0"/>
            </a:endParaRPr>
          </a:p>
        </p:txBody>
      </p:sp>
      <p:sp>
        <p:nvSpPr>
          <p:cNvPr id="416" name="Google Shape;416;p17"/>
          <p:cNvSpPr txBox="1"/>
          <p:nvPr/>
        </p:nvSpPr>
        <p:spPr>
          <a:xfrm>
            <a:off x="4655486" y="2488387"/>
            <a:ext cx="315558" cy="230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 defTabSz="685800"/>
            <a:r>
              <a:rPr lang="en-IN" sz="1050">
                <a:latin typeface="Helvetica Neue" panose="020B0604020202020204" charset="0"/>
                <a:ea typeface="Cambria"/>
                <a:cs typeface="Cambria"/>
                <a:sym typeface="Cambria"/>
              </a:rPr>
              <a:t>Y</a:t>
            </a:r>
            <a:endParaRPr sz="1050">
              <a:latin typeface="Helvetica Neue" panose="020B0604020202020204" charset="0"/>
            </a:endParaRPr>
          </a:p>
        </p:txBody>
      </p:sp>
      <p:cxnSp>
        <p:nvCxnSpPr>
          <p:cNvPr id="417" name="Google Shape;417;p17"/>
          <p:cNvCxnSpPr/>
          <p:nvPr/>
        </p:nvCxnSpPr>
        <p:spPr>
          <a:xfrm flipH="1">
            <a:off x="6095196" y="2276979"/>
            <a:ext cx="154582" cy="238412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18" name="Google Shape;418;p17"/>
          <p:cNvSpPr txBox="1"/>
          <p:nvPr/>
        </p:nvSpPr>
        <p:spPr>
          <a:xfrm>
            <a:off x="5426789" y="1795760"/>
            <a:ext cx="1648688" cy="253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 defTabSz="685800"/>
            <a:r>
              <a:rPr lang="en-IN" sz="1200">
                <a:latin typeface="Helvetica Neue" panose="020B0604020202020204" charset="0"/>
                <a:ea typeface="Cambria"/>
                <a:cs typeface="Cambria"/>
                <a:sym typeface="Cambria"/>
              </a:rPr>
              <a:t>L2 writeback bit</a:t>
            </a:r>
            <a:endParaRPr sz="1050">
              <a:latin typeface="Helvetica Neue" panose="020B0604020202020204" charset="0"/>
            </a:endParaRPr>
          </a:p>
        </p:txBody>
      </p:sp>
      <p:sp>
        <p:nvSpPr>
          <p:cNvPr id="419" name="Google Shape;419;p17"/>
          <p:cNvSpPr txBox="1"/>
          <p:nvPr/>
        </p:nvSpPr>
        <p:spPr>
          <a:xfrm>
            <a:off x="4420714" y="1490753"/>
            <a:ext cx="369332" cy="300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 defTabSz="685800"/>
            <a:r>
              <a:rPr lang="en-IN" sz="1500">
                <a:latin typeface="Helvetica Neue" panose="020B0604020202020204" charset="0"/>
                <a:ea typeface="Cambria"/>
                <a:cs typeface="Cambria"/>
                <a:sym typeface="Cambria"/>
              </a:rPr>
              <a:t>❶</a:t>
            </a:r>
            <a:endParaRPr sz="1500">
              <a:latin typeface="Helvetica Neue" panose="020B0604020202020204" charset="0"/>
              <a:ea typeface="Cambria"/>
              <a:cs typeface="Cambria"/>
              <a:sym typeface="Cambria"/>
            </a:endParaRPr>
          </a:p>
        </p:txBody>
      </p:sp>
      <p:sp>
        <p:nvSpPr>
          <p:cNvPr id="420" name="Google Shape;420;p17"/>
          <p:cNvSpPr txBox="1"/>
          <p:nvPr/>
        </p:nvSpPr>
        <p:spPr>
          <a:xfrm>
            <a:off x="3688823" y="2265681"/>
            <a:ext cx="369332" cy="300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 defTabSz="685800"/>
            <a:r>
              <a:rPr lang="en-IN" sz="1500">
                <a:latin typeface="Helvetica Neue" panose="020B0604020202020204" charset="0"/>
                <a:ea typeface="Cambria"/>
                <a:cs typeface="Cambria"/>
                <a:sym typeface="Cambria"/>
              </a:rPr>
              <a:t>❷</a:t>
            </a:r>
            <a:endParaRPr sz="1500">
              <a:latin typeface="Helvetica Neue" panose="020B0604020202020204" charset="0"/>
              <a:ea typeface="Cambria"/>
              <a:cs typeface="Cambria"/>
              <a:sym typeface="Cambria"/>
            </a:endParaRPr>
          </a:p>
        </p:txBody>
      </p:sp>
      <p:sp>
        <p:nvSpPr>
          <p:cNvPr id="421" name="Google Shape;421;p17"/>
          <p:cNvSpPr txBox="1"/>
          <p:nvPr/>
        </p:nvSpPr>
        <p:spPr>
          <a:xfrm>
            <a:off x="6429486" y="3375568"/>
            <a:ext cx="369332" cy="300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 defTabSz="685800"/>
            <a:r>
              <a:rPr lang="en-IN" sz="1500">
                <a:latin typeface="Helvetica Neue" panose="020B0604020202020204" charset="0"/>
                <a:ea typeface="Cambria"/>
                <a:cs typeface="Cambria"/>
                <a:sym typeface="Cambria"/>
              </a:rPr>
              <a:t>❸</a:t>
            </a:r>
            <a:endParaRPr sz="1500">
              <a:latin typeface="Helvetica Neue" panose="020B0604020202020204" charset="0"/>
              <a:ea typeface="Cambria"/>
              <a:cs typeface="Cambria"/>
              <a:sym typeface="Cambria"/>
            </a:endParaRPr>
          </a:p>
        </p:txBody>
      </p:sp>
      <p:sp>
        <p:nvSpPr>
          <p:cNvPr id="422" name="Google Shape;422;p17"/>
          <p:cNvSpPr txBox="1"/>
          <p:nvPr/>
        </p:nvSpPr>
        <p:spPr>
          <a:xfrm>
            <a:off x="1808458" y="3769998"/>
            <a:ext cx="369332" cy="300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 defTabSz="685800"/>
            <a:r>
              <a:rPr lang="en-IN" sz="1500">
                <a:latin typeface="Helvetica Neue" panose="020B0604020202020204" charset="0"/>
                <a:ea typeface="Cambria"/>
                <a:cs typeface="Cambria"/>
                <a:sym typeface="Cambria"/>
              </a:rPr>
              <a:t>❹</a:t>
            </a:r>
            <a:endParaRPr sz="1500">
              <a:latin typeface="Helvetica Neue" panose="020B0604020202020204" charset="0"/>
              <a:ea typeface="Cambria"/>
              <a:cs typeface="Cambria"/>
              <a:sym typeface="Cambria"/>
            </a:endParaRPr>
          </a:p>
        </p:txBody>
      </p:sp>
      <p:cxnSp>
        <p:nvCxnSpPr>
          <p:cNvPr id="423" name="Google Shape;423;p17"/>
          <p:cNvCxnSpPr/>
          <p:nvPr/>
        </p:nvCxnSpPr>
        <p:spPr>
          <a:xfrm>
            <a:off x="5383238" y="1084361"/>
            <a:ext cx="458230" cy="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lgDash"/>
            <a:round/>
            <a:headEnd type="none" w="sm" len="sm"/>
            <a:tailEnd type="none" w="sm" len="sm"/>
          </a:ln>
        </p:spPr>
      </p:cxnSp>
      <p:cxnSp>
        <p:nvCxnSpPr>
          <p:cNvPr id="424" name="Google Shape;424;p17"/>
          <p:cNvCxnSpPr/>
          <p:nvPr/>
        </p:nvCxnSpPr>
        <p:spPr>
          <a:xfrm>
            <a:off x="5398482" y="1328729"/>
            <a:ext cx="458230" cy="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5" name="Google Shape;425;p17"/>
          <p:cNvSpPr txBox="1"/>
          <p:nvPr/>
        </p:nvSpPr>
        <p:spPr>
          <a:xfrm>
            <a:off x="5920893" y="966724"/>
            <a:ext cx="1479409" cy="253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 defTabSz="685800"/>
            <a:r>
              <a:rPr lang="en-IN" sz="1200">
                <a:latin typeface="Helvetica Neue" panose="020B0604020202020204" charset="0"/>
                <a:ea typeface="Cambria"/>
                <a:cs typeface="Cambria"/>
                <a:sym typeface="Cambria"/>
              </a:rPr>
              <a:t>Speculative Path</a:t>
            </a:r>
            <a:endParaRPr sz="1050">
              <a:latin typeface="Helvetica Neue" panose="020B0604020202020204" charset="0"/>
            </a:endParaRPr>
          </a:p>
        </p:txBody>
      </p:sp>
      <p:sp>
        <p:nvSpPr>
          <p:cNvPr id="426" name="Google Shape;426;p17"/>
          <p:cNvSpPr txBox="1"/>
          <p:nvPr/>
        </p:nvSpPr>
        <p:spPr>
          <a:xfrm>
            <a:off x="5902713" y="1212910"/>
            <a:ext cx="1312015" cy="253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 defTabSz="685800"/>
            <a:r>
              <a:rPr lang="en-IN" sz="1200">
                <a:latin typeface="Helvetica Neue" panose="020B0604020202020204" charset="0"/>
                <a:ea typeface="Cambria"/>
                <a:cs typeface="Cambria"/>
                <a:sym typeface="Cambria"/>
              </a:rPr>
              <a:t>Commit Path</a:t>
            </a:r>
            <a:endParaRPr sz="1050">
              <a:latin typeface="Helvetica Neue" panose="020B0604020202020204" charset="0"/>
            </a:endParaRPr>
          </a:p>
        </p:txBody>
      </p:sp>
      <p:sp>
        <p:nvSpPr>
          <p:cNvPr id="427" name="Google Shape;427;p17"/>
          <p:cNvSpPr txBox="1"/>
          <p:nvPr/>
        </p:nvSpPr>
        <p:spPr>
          <a:xfrm>
            <a:off x="5546471" y="3604271"/>
            <a:ext cx="315558" cy="230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 defTabSz="685800"/>
            <a:r>
              <a:rPr lang="en-IN" sz="1050">
                <a:latin typeface="Helvetica Neue" panose="020B0604020202020204" charset="0"/>
                <a:ea typeface="Cambria"/>
                <a:cs typeface="Cambria"/>
                <a:sym typeface="Cambria"/>
              </a:rPr>
              <a:t>Y</a:t>
            </a:r>
            <a:endParaRPr sz="1050">
              <a:latin typeface="Helvetica Neue" panose="020B0604020202020204" charset="0"/>
            </a:endParaRPr>
          </a:p>
        </p:txBody>
      </p:sp>
      <p:sp>
        <p:nvSpPr>
          <p:cNvPr id="428" name="Google Shape;428;p17"/>
          <p:cNvSpPr txBox="1"/>
          <p:nvPr/>
        </p:nvSpPr>
        <p:spPr>
          <a:xfrm>
            <a:off x="2863752" y="820942"/>
            <a:ext cx="454662" cy="276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 defTabSz="685800"/>
            <a:r>
              <a:rPr lang="en-IN" sz="1350" dirty="0">
                <a:latin typeface="Helvetica Neue" panose="020B0604020202020204" charset="0"/>
                <a:ea typeface="Cambria"/>
                <a:cs typeface="Cambria"/>
                <a:sym typeface="Cambria"/>
              </a:rPr>
              <a:t>LQ</a:t>
            </a:r>
            <a:endParaRPr sz="1350" dirty="0">
              <a:latin typeface="Helvetica Neue" panose="020B0604020202020204" charset="0"/>
              <a:ea typeface="Cambria"/>
              <a:cs typeface="Cambria"/>
              <a:sym typeface="Cambria"/>
            </a:endParaRPr>
          </a:p>
        </p:txBody>
      </p:sp>
      <p:cxnSp>
        <p:nvCxnSpPr>
          <p:cNvPr id="429" name="Google Shape;429;p17"/>
          <p:cNvCxnSpPr>
            <a:endCxn id="394" idx="0"/>
          </p:cNvCxnSpPr>
          <p:nvPr/>
        </p:nvCxnSpPr>
        <p:spPr>
          <a:xfrm>
            <a:off x="4410915" y="2117104"/>
            <a:ext cx="1156950" cy="399600"/>
          </a:xfrm>
          <a:prstGeom prst="bentConnector2">
            <a:avLst/>
          </a:prstGeom>
          <a:noFill/>
          <a:ln w="12700" cap="flat" cmpd="sng">
            <a:solidFill>
              <a:schemeClr val="dk1"/>
            </a:solidFill>
            <a:prstDash val="lgDash"/>
            <a:round/>
            <a:headEnd type="none" w="sm" len="sm"/>
            <a:tailEnd type="triangle" w="med" len="med"/>
          </a:ln>
        </p:spPr>
      </p:cxnSp>
      <p:grpSp>
        <p:nvGrpSpPr>
          <p:cNvPr id="430" name="Google Shape;430;p17"/>
          <p:cNvGrpSpPr/>
          <p:nvPr/>
        </p:nvGrpSpPr>
        <p:grpSpPr>
          <a:xfrm>
            <a:off x="2180616" y="1082569"/>
            <a:ext cx="1818207" cy="481913"/>
            <a:chOff x="1047409" y="1137111"/>
            <a:chExt cx="2925644" cy="814666"/>
          </a:xfrm>
        </p:grpSpPr>
        <p:grpSp>
          <p:nvGrpSpPr>
            <p:cNvPr id="431" name="Google Shape;431;p17"/>
            <p:cNvGrpSpPr/>
            <p:nvPr/>
          </p:nvGrpSpPr>
          <p:grpSpPr>
            <a:xfrm rot="10800000" flipH="1">
              <a:off x="1047409" y="1137111"/>
              <a:ext cx="2925644" cy="814666"/>
              <a:chOff x="5463752" y="1119440"/>
              <a:chExt cx="2257220" cy="420572"/>
            </a:xfrm>
          </p:grpSpPr>
          <p:sp>
            <p:nvSpPr>
              <p:cNvPr id="432" name="Google Shape;432;p17"/>
              <p:cNvSpPr/>
              <p:nvPr/>
            </p:nvSpPr>
            <p:spPr>
              <a:xfrm>
                <a:off x="5463752" y="1119440"/>
                <a:ext cx="2257220" cy="420572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algn="ctr" defTabSz="685800"/>
                <a:endParaRPr sz="1200">
                  <a:solidFill>
                    <a:srgbClr val="FFFFFF"/>
                  </a:solidFill>
                  <a:latin typeface="Helvetica Neue" panose="020B0604020202020204" charset="0"/>
                  <a:ea typeface="Cambria"/>
                  <a:cs typeface="Cambria"/>
                  <a:sym typeface="Cambria"/>
                </a:endParaRPr>
              </a:p>
            </p:txBody>
          </p:sp>
          <p:sp>
            <p:nvSpPr>
              <p:cNvPr id="433" name="Google Shape;433;p17"/>
              <p:cNvSpPr txBox="1"/>
              <p:nvPr/>
            </p:nvSpPr>
            <p:spPr>
              <a:xfrm>
                <a:off x="6577733" y="1133610"/>
                <a:ext cx="468399" cy="30214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69" tIns="34275" rIns="68569" bIns="34275" anchor="t" anchorCtr="0">
                <a:spAutoFit/>
              </a:bodyPr>
              <a:lstStyle/>
              <a:p>
                <a:pPr defTabSz="685800"/>
                <a:r>
                  <a:rPr lang="en-IN" sz="1800">
                    <a:latin typeface="Helvetica Neue" panose="020B0604020202020204" charset="0"/>
                    <a:ea typeface="Cambria"/>
                    <a:cs typeface="Cambria"/>
                    <a:sym typeface="Cambria"/>
                  </a:rPr>
                  <a:t>…</a:t>
                </a:r>
                <a:endParaRPr sz="1800">
                  <a:latin typeface="Helvetica Neue" panose="020B0604020202020204" charset="0"/>
                  <a:ea typeface="Cambria"/>
                  <a:cs typeface="Cambria"/>
                  <a:sym typeface="Cambria"/>
                </a:endParaRPr>
              </a:p>
            </p:txBody>
          </p:sp>
        </p:grpSp>
        <p:sp>
          <p:nvSpPr>
            <p:cNvPr id="383" name="Google Shape;383;p17"/>
            <p:cNvSpPr/>
            <p:nvPr/>
          </p:nvSpPr>
          <p:spPr>
            <a:xfrm rot="5400000">
              <a:off x="2462355" y="436422"/>
              <a:ext cx="101489" cy="2918596"/>
            </a:xfrm>
            <a:prstGeom prst="rect">
              <a:avLst/>
            </a:prstGeom>
            <a:solidFill>
              <a:srgbClr val="7F7F7F"/>
            </a:solidFill>
            <a:ln>
              <a:noFill/>
            </a:ln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pPr algn="ctr" defTabSz="685800"/>
              <a:endParaRPr sz="1050">
                <a:solidFill>
                  <a:srgbClr val="FFFFFF"/>
                </a:solidFill>
                <a:latin typeface="Helvetica Neue" panose="020B0604020202020204" charset="0"/>
                <a:ea typeface="Cambria"/>
                <a:cs typeface="Cambria"/>
                <a:sym typeface="Cambria"/>
              </a:endParaRPr>
            </a:p>
          </p:txBody>
        </p:sp>
      </p:grpSp>
      <p:cxnSp>
        <p:nvCxnSpPr>
          <p:cNvPr id="434" name="Google Shape;434;p17"/>
          <p:cNvCxnSpPr/>
          <p:nvPr/>
        </p:nvCxnSpPr>
        <p:spPr>
          <a:xfrm>
            <a:off x="2180616" y="1503138"/>
            <a:ext cx="1818207" cy="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35" name="Google Shape;435;p17"/>
          <p:cNvCxnSpPr/>
          <p:nvPr/>
        </p:nvCxnSpPr>
        <p:spPr>
          <a:xfrm rot="10800000">
            <a:off x="2615805" y="1082570"/>
            <a:ext cx="0" cy="481913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36" name="Google Shape;436;p17"/>
          <p:cNvCxnSpPr/>
          <p:nvPr/>
        </p:nvCxnSpPr>
        <p:spPr>
          <a:xfrm rot="10800000">
            <a:off x="2353508" y="1082570"/>
            <a:ext cx="0" cy="481913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37" name="Google Shape;437;p17"/>
          <p:cNvCxnSpPr/>
          <p:nvPr/>
        </p:nvCxnSpPr>
        <p:spPr>
          <a:xfrm rot="10800000">
            <a:off x="2263507" y="1082570"/>
            <a:ext cx="0" cy="481913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38" name="Google Shape;438;p17"/>
          <p:cNvCxnSpPr/>
          <p:nvPr/>
        </p:nvCxnSpPr>
        <p:spPr>
          <a:xfrm rot="10800000">
            <a:off x="2442865" y="1082570"/>
            <a:ext cx="0" cy="481913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39" name="Google Shape;439;p17"/>
          <p:cNvCxnSpPr/>
          <p:nvPr/>
        </p:nvCxnSpPr>
        <p:spPr>
          <a:xfrm rot="10800000">
            <a:off x="2528903" y="1082570"/>
            <a:ext cx="0" cy="481913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40" name="Google Shape;440;p17"/>
          <p:cNvCxnSpPr/>
          <p:nvPr/>
        </p:nvCxnSpPr>
        <p:spPr>
          <a:xfrm rot="10800000">
            <a:off x="3917365" y="1082570"/>
            <a:ext cx="0" cy="481913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41" name="Google Shape;441;p17"/>
          <p:cNvSpPr txBox="1"/>
          <p:nvPr/>
        </p:nvSpPr>
        <p:spPr>
          <a:xfrm>
            <a:off x="5463768" y="4061347"/>
            <a:ext cx="461691" cy="253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 defTabSz="685800"/>
            <a:r>
              <a:rPr lang="en-IN" sz="1200">
                <a:latin typeface="Helvetica Neue" panose="020B0604020202020204" charset="0"/>
                <a:ea typeface="Cambria"/>
                <a:cs typeface="Cambria"/>
                <a:sym typeface="Cambria"/>
              </a:rPr>
              <a:t>wbb</a:t>
            </a:r>
            <a:endParaRPr sz="1200">
              <a:latin typeface="Helvetica Neue" panose="020B0604020202020204" charset="0"/>
              <a:ea typeface="Cambria"/>
              <a:cs typeface="Cambria"/>
              <a:sym typeface="Cambria"/>
            </a:endParaRPr>
          </a:p>
        </p:txBody>
      </p:sp>
      <p:sp>
        <p:nvSpPr>
          <p:cNvPr id="442" name="Google Shape;442;p17"/>
          <p:cNvSpPr/>
          <p:nvPr/>
        </p:nvSpPr>
        <p:spPr>
          <a:xfrm>
            <a:off x="6002134" y="2520380"/>
            <a:ext cx="66281" cy="37448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 defTabSz="685800"/>
            <a:endParaRPr sz="1050">
              <a:solidFill>
                <a:srgbClr val="FFFFFF"/>
              </a:solidFill>
              <a:latin typeface="Helvetica Neue" panose="020B0604020202020204" charset="0"/>
              <a:ea typeface="Cambria"/>
              <a:cs typeface="Cambria"/>
              <a:sym typeface="Cambria"/>
            </a:endParaRPr>
          </a:p>
        </p:txBody>
      </p:sp>
      <p:cxnSp>
        <p:nvCxnSpPr>
          <p:cNvPr id="443" name="Google Shape;443;p17"/>
          <p:cNvCxnSpPr>
            <a:endCxn id="442" idx="0"/>
          </p:cNvCxnSpPr>
          <p:nvPr/>
        </p:nvCxnSpPr>
        <p:spPr>
          <a:xfrm>
            <a:off x="6035275" y="2028980"/>
            <a:ext cx="0" cy="49140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44" name="Google Shape;444;p17"/>
          <p:cNvSpPr txBox="1"/>
          <p:nvPr/>
        </p:nvSpPr>
        <p:spPr>
          <a:xfrm>
            <a:off x="6062586" y="2037201"/>
            <a:ext cx="1153618" cy="438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 algn="ctr" defTabSz="685800"/>
            <a:r>
              <a:rPr lang="en-IN" sz="1200">
                <a:latin typeface="Helvetica Neue" panose="020B0604020202020204" charset="0"/>
                <a:ea typeface="Cambria"/>
                <a:cs typeface="Cambria"/>
                <a:sym typeface="Cambria"/>
              </a:rPr>
              <a:t>Writeback bit       (wbb)</a:t>
            </a:r>
            <a:endParaRPr sz="1050">
              <a:latin typeface="Helvetica Neue" panose="020B0604020202020204" charset="0"/>
            </a:endParaRPr>
          </a:p>
        </p:txBody>
      </p:sp>
      <p:cxnSp>
        <p:nvCxnSpPr>
          <p:cNvPr id="445" name="Google Shape;445;p17"/>
          <p:cNvCxnSpPr>
            <a:stCxn id="442" idx="2"/>
            <a:endCxn id="379" idx="0"/>
          </p:cNvCxnSpPr>
          <p:nvPr/>
        </p:nvCxnSpPr>
        <p:spPr>
          <a:xfrm rot="5400000">
            <a:off x="5199175" y="2774260"/>
            <a:ext cx="715500" cy="956700"/>
          </a:xfrm>
          <a:prstGeom prst="bentConnector3">
            <a:avLst>
              <a:gd name="adj1" fmla="val 84469"/>
            </a:avLst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46" name="Google Shape;446;p17"/>
          <p:cNvCxnSpPr>
            <a:stCxn id="411" idx="2"/>
            <a:endCxn id="398" idx="0"/>
          </p:cNvCxnSpPr>
          <p:nvPr/>
        </p:nvCxnSpPr>
        <p:spPr>
          <a:xfrm rot="-5400000" flipH="1">
            <a:off x="5871915" y="3118892"/>
            <a:ext cx="662625" cy="213750"/>
          </a:xfrm>
          <a:prstGeom prst="bentConnector3">
            <a:avLst>
              <a:gd name="adj1" fmla="val 50008"/>
            </a:avLst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47" name="Google Shape;447;p17"/>
          <p:cNvCxnSpPr>
            <a:stCxn id="379" idx="2"/>
            <a:endCxn id="441" idx="1"/>
          </p:cNvCxnSpPr>
          <p:nvPr/>
        </p:nvCxnSpPr>
        <p:spPr>
          <a:xfrm rot="16200000" flipH="1">
            <a:off x="5190284" y="3914806"/>
            <a:ext cx="161802" cy="385165"/>
          </a:xfrm>
          <a:prstGeom prst="bentConnector2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triangle" w="med" len="med"/>
            <a:tailEnd type="none" w="sm" len="sm"/>
          </a:ln>
        </p:spPr>
      </p:cxnSp>
      <p:sp>
        <p:nvSpPr>
          <p:cNvPr id="394" name="Google Shape;394;p17"/>
          <p:cNvSpPr/>
          <p:nvPr/>
        </p:nvSpPr>
        <p:spPr>
          <a:xfrm>
            <a:off x="5005792" y="2516704"/>
            <a:ext cx="1124146" cy="380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 defTabSz="685800"/>
            <a:r>
              <a:rPr lang="en-IN" sz="1350">
                <a:latin typeface="Helvetica Neue" panose="020B0604020202020204" charset="0"/>
                <a:ea typeface="Cambria"/>
                <a:cs typeface="Cambria"/>
                <a:sym typeface="Cambria"/>
              </a:rPr>
              <a:t>L1D</a:t>
            </a:r>
            <a:endParaRPr sz="1050">
              <a:latin typeface="Helvetica Neue" panose="020B0604020202020204" charset="0"/>
            </a:endParaRPr>
          </a:p>
        </p:txBody>
      </p:sp>
      <p:sp>
        <p:nvSpPr>
          <p:cNvPr id="448" name="Google Shape;448;p17"/>
          <p:cNvSpPr/>
          <p:nvPr/>
        </p:nvSpPr>
        <p:spPr>
          <a:xfrm rot="10800000" flipH="1">
            <a:off x="2180672" y="1082980"/>
            <a:ext cx="1818207" cy="481913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 defTabSz="685800"/>
            <a:endParaRPr sz="1200">
              <a:solidFill>
                <a:srgbClr val="FFFFFF"/>
              </a:solidFill>
              <a:latin typeface="Helvetica Neue" panose="020B0604020202020204" charset="0"/>
              <a:ea typeface="Cambria"/>
              <a:cs typeface="Cambria"/>
              <a:sym typeface="Cambria"/>
            </a:endParaRPr>
          </a:p>
        </p:txBody>
      </p:sp>
      <p:sp>
        <p:nvSpPr>
          <p:cNvPr id="450" name="Google Shape;450;p17"/>
          <p:cNvSpPr txBox="1"/>
          <p:nvPr/>
        </p:nvSpPr>
        <p:spPr>
          <a:xfrm>
            <a:off x="5740402" y="3515618"/>
            <a:ext cx="2890176" cy="346218"/>
          </a:xfrm>
          <a:prstGeom prst="rect">
            <a:avLst/>
          </a:prstGeom>
          <a:solidFill>
            <a:srgbClr val="FF7875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68569" tIns="34275" rIns="68569" bIns="34275" anchor="t" anchorCtr="0">
            <a:spAutoFit/>
          </a:bodyPr>
          <a:lstStyle/>
          <a:p>
            <a:pPr defTabSz="685800"/>
            <a:r>
              <a:rPr lang="en-IN" sz="1800" dirty="0">
                <a:latin typeface="Helvetica Neue" panose="020B0604020202020204" charset="0"/>
                <a:ea typeface="Cambria"/>
                <a:cs typeface="Cambria"/>
                <a:sym typeface="Cambria"/>
              </a:rPr>
              <a:t>Filtering accuracy &gt; </a:t>
            </a:r>
            <a:r>
              <a:rPr lang="en-IN" sz="1800" b="1" dirty="0">
                <a:latin typeface="Helvetica Neue" panose="020B0604020202020204" charset="0"/>
                <a:ea typeface="Cambria"/>
                <a:cs typeface="Cambria"/>
                <a:sym typeface="Cambria"/>
              </a:rPr>
              <a:t>99%</a:t>
            </a:r>
            <a:endParaRPr sz="1050" dirty="0">
              <a:latin typeface="Helvetica Neue" panose="020B0604020202020204" charset="0"/>
            </a:endParaRPr>
          </a:p>
        </p:txBody>
      </p:sp>
      <p:sp>
        <p:nvSpPr>
          <p:cNvPr id="451" name="Google Shape;451;p17"/>
          <p:cNvSpPr txBox="1"/>
          <p:nvPr/>
        </p:nvSpPr>
        <p:spPr>
          <a:xfrm>
            <a:off x="148869" y="2042537"/>
            <a:ext cx="2146703" cy="530884"/>
          </a:xfrm>
          <a:prstGeom prst="rect">
            <a:avLst/>
          </a:prstGeom>
          <a:solidFill>
            <a:schemeClr val="accent5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68569" tIns="34275" rIns="68569" bIns="34275" anchor="t" anchorCtr="0">
            <a:spAutoFit/>
          </a:bodyPr>
          <a:lstStyle/>
          <a:p>
            <a:pPr defTabSz="685800"/>
            <a:r>
              <a:rPr lang="en-IN" sz="1500">
                <a:solidFill>
                  <a:srgbClr val="FFFFFF"/>
                </a:solidFill>
                <a:latin typeface="Helvetica Neue" panose="020B0604020202020204" charset="0"/>
                <a:ea typeface="Cambria"/>
                <a:cs typeface="Cambria"/>
                <a:sym typeface="Cambria"/>
              </a:rPr>
              <a:t>Hit level: cache level that served the request</a:t>
            </a:r>
            <a:endParaRPr sz="1050">
              <a:latin typeface="Helvetica Neue" panose="020B0604020202020204" charset="0"/>
            </a:endParaRPr>
          </a:p>
        </p:txBody>
      </p:sp>
      <p:sp>
        <p:nvSpPr>
          <p:cNvPr id="452" name="Google Shape;452;p17"/>
          <p:cNvSpPr txBox="1"/>
          <p:nvPr/>
        </p:nvSpPr>
        <p:spPr>
          <a:xfrm>
            <a:off x="5740401" y="4029883"/>
            <a:ext cx="2890108" cy="346218"/>
          </a:xfrm>
          <a:prstGeom prst="rect">
            <a:avLst/>
          </a:prstGeom>
          <a:solidFill>
            <a:srgbClr val="FF7875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68569" tIns="34275" rIns="68569" bIns="34275" anchor="t" anchorCtr="0">
            <a:spAutoFit/>
          </a:bodyPr>
          <a:lstStyle/>
          <a:p>
            <a:pPr defTabSz="685800"/>
            <a:r>
              <a:rPr lang="en-IN" sz="1800">
                <a:latin typeface="Helvetica Neue" panose="020B0604020202020204" charset="0"/>
                <a:ea typeface="Cambria"/>
                <a:cs typeface="Cambria"/>
                <a:sym typeface="Cambria"/>
              </a:rPr>
              <a:t>Storage overhead </a:t>
            </a:r>
            <a:r>
              <a:rPr lang="en-IN" sz="1800" b="1">
                <a:latin typeface="Helvetica Neue" panose="020B0604020202020204" charset="0"/>
                <a:ea typeface="Cambria"/>
                <a:cs typeface="Cambria"/>
                <a:sym typeface="Cambria"/>
              </a:rPr>
              <a:t>0.12 KB</a:t>
            </a:r>
            <a:endParaRPr sz="1050">
              <a:latin typeface="Helvetica Neue" panose="020B060402020202020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E4E140-9F52-BD52-A0A1-B241FD1675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3731" y="130082"/>
            <a:ext cx="802665" cy="802665"/>
          </a:xfrm>
          <a:prstGeom prst="rect">
            <a:avLst/>
          </a:prstGeom>
        </p:spPr>
      </p:pic>
      <p:sp>
        <p:nvSpPr>
          <p:cNvPr id="3" name="Google Shape;230;p8">
            <a:extLst>
              <a:ext uri="{FF2B5EF4-FFF2-40B4-BE49-F238E27FC236}">
                <a16:creationId xmlns:a16="http://schemas.microsoft.com/office/drawing/2014/main" id="{BEB6A9AB-27CB-1385-274E-3899B2AC21B2}"/>
              </a:ext>
            </a:extLst>
          </p:cNvPr>
          <p:cNvSpPr txBox="1"/>
          <p:nvPr/>
        </p:nvSpPr>
        <p:spPr>
          <a:xfrm>
            <a:off x="0" y="2058656"/>
            <a:ext cx="9144000" cy="1477297"/>
          </a:xfrm>
          <a:prstGeom prst="rect">
            <a:avLst/>
          </a:prstGeom>
          <a:solidFill>
            <a:srgbClr val="007635"/>
          </a:solidFill>
          <a:ln>
            <a:noFill/>
          </a:ln>
          <a:effectLst>
            <a:outerShdw blurRad="800100" sx="127000" sy="127000" algn="ctr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None/>
              <a:defRPr sz="1800">
                <a:solidFill>
                  <a:schemeClr val="lt1"/>
                </a:solidFill>
                <a:latin typeface="Helvetica Neue"/>
                <a:ea typeface="Helvetica Neue"/>
                <a:cs typeface="Helvetica Neue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bg1"/>
              </a:buClr>
            </a:pPr>
            <a:r>
              <a:rPr lang="en-IN" sz="2800" i="1" dirty="0"/>
              <a:t>Security guarantees</a:t>
            </a:r>
          </a:p>
          <a:p>
            <a:pPr marL="457200" indent="-457200" algn="l">
              <a:buClr>
                <a:schemeClr val="bg1"/>
              </a:buClr>
              <a:buSzPct val="70000"/>
              <a:buFont typeface="Helvetica Neue" panose="020B0604020202020204" charset="0"/>
              <a:buChar char="►"/>
            </a:pPr>
            <a:r>
              <a:rPr lang="en-IN" sz="2800" dirty="0"/>
              <a:t>Filters out commit requests</a:t>
            </a:r>
          </a:p>
          <a:p>
            <a:pPr marL="457200" indent="-457200" algn="l">
              <a:buClr>
                <a:schemeClr val="bg1"/>
              </a:buClr>
              <a:buSzPct val="70000"/>
              <a:buFont typeface="Helvetica Neue" panose="020B0604020202020204" charset="0"/>
              <a:buChar char="►"/>
            </a:pPr>
            <a:r>
              <a:rPr lang="en-IN" sz="2800" dirty="0"/>
              <a:t>Commit requests do not leak speculative info.</a:t>
            </a:r>
            <a:endParaRPr sz="2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4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4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4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4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17"/>
          <p:cNvSpPr txBox="1">
            <a:spLocks noGrp="1"/>
          </p:cNvSpPr>
          <p:nvPr>
            <p:ph type="title"/>
          </p:nvPr>
        </p:nvSpPr>
        <p:spPr>
          <a:xfrm>
            <a:off x="107604" y="102013"/>
            <a:ext cx="8064845" cy="572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r>
              <a:rPr lang="en-IN" sz="3000" dirty="0">
                <a:ea typeface="Cambria"/>
                <a:cs typeface="Cambria"/>
                <a:sym typeface="Cambria"/>
              </a:rPr>
              <a:t>Enhancement 1: Secure update filter (SUF)</a:t>
            </a:r>
            <a:endParaRPr sz="3000" baseline="30000" dirty="0">
              <a:ea typeface="Cambria"/>
              <a:cs typeface="Cambria"/>
              <a:sym typeface="Cambria"/>
            </a:endParaRPr>
          </a:p>
        </p:txBody>
      </p:sp>
      <p:sp>
        <p:nvSpPr>
          <p:cNvPr id="378" name="Google Shape;378;p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defTabSz="685800"/>
            <a:fld id="{00000000-1234-1234-1234-123412341234}" type="slidenum">
              <a:rPr lang="en-IN">
                <a:ea typeface="Cambria"/>
                <a:cs typeface="Cambria"/>
                <a:sym typeface="Cambria"/>
              </a:rPr>
              <a:pPr defTabSz="685800"/>
              <a:t>36</a:t>
            </a:fld>
            <a:endParaRPr>
              <a:ea typeface="Cambria"/>
              <a:cs typeface="Cambria"/>
              <a:sym typeface="Cambria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E4E140-9F52-BD52-A0A1-B241FD1675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3731" y="130082"/>
            <a:ext cx="802665" cy="802665"/>
          </a:xfrm>
          <a:prstGeom prst="rect">
            <a:avLst/>
          </a:prstGeom>
        </p:spPr>
      </p:pic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A6538CA7-FF09-4563-9017-59A721F1026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83530513"/>
              </p:ext>
            </p:extLst>
          </p:nvPr>
        </p:nvGraphicFramePr>
        <p:xfrm>
          <a:off x="1386489" y="807349"/>
          <a:ext cx="6371021" cy="34840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7" name="Arc 6">
            <a:extLst>
              <a:ext uri="{FF2B5EF4-FFF2-40B4-BE49-F238E27FC236}">
                <a16:creationId xmlns:a16="http://schemas.microsoft.com/office/drawing/2014/main" id="{19DB1E94-6A96-2FAE-4CB8-3D84FF035247}"/>
              </a:ext>
            </a:extLst>
          </p:cNvPr>
          <p:cNvSpPr/>
          <p:nvPr/>
        </p:nvSpPr>
        <p:spPr>
          <a:xfrm>
            <a:off x="4879571" y="2112943"/>
            <a:ext cx="332509" cy="443345"/>
          </a:xfrm>
          <a:prstGeom prst="arc">
            <a:avLst>
              <a:gd name="adj1" fmla="val 10650643"/>
              <a:gd name="adj2" fmla="val 19784638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>
              <a:latin typeface="Helvetica Neue" panose="020B0604020202020204" charset="0"/>
            </a:endParaRPr>
          </a:p>
        </p:txBody>
      </p:sp>
      <p:sp>
        <p:nvSpPr>
          <p:cNvPr id="8" name="Arc 7">
            <a:extLst>
              <a:ext uri="{FF2B5EF4-FFF2-40B4-BE49-F238E27FC236}">
                <a16:creationId xmlns:a16="http://schemas.microsoft.com/office/drawing/2014/main" id="{F5DA0D77-AB16-D5AC-A390-802FAFBF153D}"/>
              </a:ext>
            </a:extLst>
          </p:cNvPr>
          <p:cNvSpPr/>
          <p:nvPr/>
        </p:nvSpPr>
        <p:spPr>
          <a:xfrm>
            <a:off x="5972177" y="2177017"/>
            <a:ext cx="332509" cy="443345"/>
          </a:xfrm>
          <a:prstGeom prst="arc">
            <a:avLst>
              <a:gd name="adj1" fmla="val 10650643"/>
              <a:gd name="adj2" fmla="val 19784638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>
              <a:latin typeface="Helvetica Neue" panose="020B0604020202020204" charset="0"/>
            </a:endParaRPr>
          </a:p>
        </p:txBody>
      </p:sp>
      <p:sp>
        <p:nvSpPr>
          <p:cNvPr id="9" name="Arc 8">
            <a:extLst>
              <a:ext uri="{FF2B5EF4-FFF2-40B4-BE49-F238E27FC236}">
                <a16:creationId xmlns:a16="http://schemas.microsoft.com/office/drawing/2014/main" id="{ADE67A93-9E60-8B5B-1442-0A6F3E260374}"/>
              </a:ext>
            </a:extLst>
          </p:cNvPr>
          <p:cNvSpPr/>
          <p:nvPr/>
        </p:nvSpPr>
        <p:spPr>
          <a:xfrm>
            <a:off x="7085564" y="2102547"/>
            <a:ext cx="332509" cy="443345"/>
          </a:xfrm>
          <a:prstGeom prst="arc">
            <a:avLst>
              <a:gd name="adj1" fmla="val 10650643"/>
              <a:gd name="adj2" fmla="val 19784638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>
              <a:latin typeface="Helvetica Neue" panose="020B0604020202020204" charset="0"/>
            </a:endParaRPr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B7D9A812-5109-2128-3536-78926B24185E}"/>
              </a:ext>
            </a:extLst>
          </p:cNvPr>
          <p:cNvSpPr/>
          <p:nvPr/>
        </p:nvSpPr>
        <p:spPr>
          <a:xfrm>
            <a:off x="3773111" y="2348471"/>
            <a:ext cx="332509" cy="443345"/>
          </a:xfrm>
          <a:prstGeom prst="arc">
            <a:avLst>
              <a:gd name="adj1" fmla="val 10650643"/>
              <a:gd name="adj2" fmla="val 19784638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>
              <a:latin typeface="Helvetica Neue" panose="020B0604020202020204" charset="0"/>
            </a:endParaRPr>
          </a:p>
        </p:txBody>
      </p:sp>
      <p:sp>
        <p:nvSpPr>
          <p:cNvPr id="11" name="Arc 10">
            <a:extLst>
              <a:ext uri="{FF2B5EF4-FFF2-40B4-BE49-F238E27FC236}">
                <a16:creationId xmlns:a16="http://schemas.microsoft.com/office/drawing/2014/main" id="{01A9FE44-EDA8-70CC-844E-B6A3F1524E73}"/>
              </a:ext>
            </a:extLst>
          </p:cNvPr>
          <p:cNvSpPr/>
          <p:nvPr/>
        </p:nvSpPr>
        <p:spPr>
          <a:xfrm>
            <a:off x="2668902" y="2362325"/>
            <a:ext cx="332509" cy="443345"/>
          </a:xfrm>
          <a:prstGeom prst="arc">
            <a:avLst>
              <a:gd name="adj1" fmla="val 10650643"/>
              <a:gd name="adj2" fmla="val 19784638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>
              <a:latin typeface="Helvetica Neue" panose="020B0604020202020204" charset="0"/>
            </a:endParaRPr>
          </a:p>
        </p:txBody>
      </p:sp>
      <p:sp>
        <p:nvSpPr>
          <p:cNvPr id="12" name="Google Shape;421;p35">
            <a:extLst>
              <a:ext uri="{FF2B5EF4-FFF2-40B4-BE49-F238E27FC236}">
                <a16:creationId xmlns:a16="http://schemas.microsoft.com/office/drawing/2014/main" id="{CB29C437-AD7A-B99F-3B6F-9C3E6D8CD8FD}"/>
              </a:ext>
            </a:extLst>
          </p:cNvPr>
          <p:cNvSpPr txBox="1"/>
          <p:nvPr/>
        </p:nvSpPr>
        <p:spPr>
          <a:xfrm>
            <a:off x="2210790" y="4467940"/>
            <a:ext cx="5193427" cy="461635"/>
          </a:xfrm>
          <a:prstGeom prst="rect">
            <a:avLst/>
          </a:prstGeom>
          <a:solidFill>
            <a:srgbClr val="008000"/>
          </a:solidFill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dirty="0">
                <a:latin typeface="Helvetica Neue" panose="020B0604020202020204" charset="0"/>
                <a:ea typeface="Helvetica Neue"/>
                <a:cs typeface="Helvetica Neue"/>
                <a:sym typeface="Helvetica Neue"/>
              </a:rPr>
              <a:t>Improves perf. of secure cache system by </a:t>
            </a:r>
            <a:r>
              <a:rPr lang="en-IN" sz="1800" b="1" dirty="0">
                <a:latin typeface="Helvetica Neue" panose="020B0604020202020204" charset="0"/>
                <a:ea typeface="Helvetica Neue"/>
                <a:cs typeface="Helvetica Neue"/>
                <a:sym typeface="Helvetica Neue"/>
              </a:rPr>
              <a:t>3.4%</a:t>
            </a:r>
            <a:endParaRPr sz="1800" b="1" dirty="0">
              <a:latin typeface="Helvetica Neue" panose="020B0604020202020204" charset="0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521264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17"/>
          <p:cNvSpPr txBox="1">
            <a:spLocks noGrp="1"/>
          </p:cNvSpPr>
          <p:nvPr>
            <p:ph type="title"/>
          </p:nvPr>
        </p:nvSpPr>
        <p:spPr>
          <a:xfrm>
            <a:off x="107604" y="102013"/>
            <a:ext cx="8064845" cy="572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r>
              <a:rPr lang="en-IN" sz="3000" dirty="0">
                <a:latin typeface="Helvetica Neue" panose="020B0604020202020204" charset="0"/>
                <a:ea typeface="Cambria"/>
                <a:cs typeface="Cambria"/>
                <a:sym typeface="Cambria"/>
              </a:rPr>
              <a:t>Enhancement 1: Secure update filter (SUF)</a:t>
            </a:r>
            <a:endParaRPr sz="3000" baseline="30000" dirty="0">
              <a:latin typeface="Helvetica Neue" panose="020B0604020202020204" charset="0"/>
              <a:ea typeface="Cambria"/>
              <a:cs typeface="Cambria"/>
              <a:sym typeface="Cambria"/>
            </a:endParaRPr>
          </a:p>
        </p:txBody>
      </p:sp>
      <p:sp>
        <p:nvSpPr>
          <p:cNvPr id="378" name="Google Shape;378;p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defTabSz="685800"/>
            <a:fld id="{00000000-1234-1234-1234-123412341234}" type="slidenum">
              <a:rPr lang="en-IN">
                <a:latin typeface="Cambria"/>
                <a:ea typeface="Cambria"/>
                <a:cs typeface="Cambria"/>
                <a:sym typeface="Cambria"/>
              </a:rPr>
              <a:pPr defTabSz="685800"/>
              <a:t>37</a:t>
            </a:fld>
            <a:endParaRPr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E4E140-9F52-BD52-A0A1-B241FD1675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3731" y="130082"/>
            <a:ext cx="802665" cy="802665"/>
          </a:xfrm>
          <a:prstGeom prst="rect">
            <a:avLst/>
          </a:prstGeom>
        </p:spPr>
      </p:pic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A6538CA7-FF09-4563-9017-59A721F1026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8197030"/>
              </p:ext>
            </p:extLst>
          </p:nvPr>
        </p:nvGraphicFramePr>
        <p:xfrm>
          <a:off x="1386489" y="807349"/>
          <a:ext cx="6371021" cy="34840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7" name="Arc 6">
            <a:extLst>
              <a:ext uri="{FF2B5EF4-FFF2-40B4-BE49-F238E27FC236}">
                <a16:creationId xmlns:a16="http://schemas.microsoft.com/office/drawing/2014/main" id="{19DB1E94-6A96-2FAE-4CB8-3D84FF035247}"/>
              </a:ext>
            </a:extLst>
          </p:cNvPr>
          <p:cNvSpPr/>
          <p:nvPr/>
        </p:nvSpPr>
        <p:spPr>
          <a:xfrm>
            <a:off x="4879571" y="2112943"/>
            <a:ext cx="332509" cy="443345"/>
          </a:xfrm>
          <a:prstGeom prst="arc">
            <a:avLst>
              <a:gd name="adj1" fmla="val 10650643"/>
              <a:gd name="adj2" fmla="val 19784638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Arc 7">
            <a:extLst>
              <a:ext uri="{FF2B5EF4-FFF2-40B4-BE49-F238E27FC236}">
                <a16:creationId xmlns:a16="http://schemas.microsoft.com/office/drawing/2014/main" id="{F5DA0D77-AB16-D5AC-A390-802FAFBF153D}"/>
              </a:ext>
            </a:extLst>
          </p:cNvPr>
          <p:cNvSpPr/>
          <p:nvPr/>
        </p:nvSpPr>
        <p:spPr>
          <a:xfrm>
            <a:off x="5972177" y="2177017"/>
            <a:ext cx="332509" cy="443345"/>
          </a:xfrm>
          <a:prstGeom prst="arc">
            <a:avLst>
              <a:gd name="adj1" fmla="val 10650643"/>
              <a:gd name="adj2" fmla="val 19784638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Arc 8">
            <a:extLst>
              <a:ext uri="{FF2B5EF4-FFF2-40B4-BE49-F238E27FC236}">
                <a16:creationId xmlns:a16="http://schemas.microsoft.com/office/drawing/2014/main" id="{ADE67A93-9E60-8B5B-1442-0A6F3E260374}"/>
              </a:ext>
            </a:extLst>
          </p:cNvPr>
          <p:cNvSpPr/>
          <p:nvPr/>
        </p:nvSpPr>
        <p:spPr>
          <a:xfrm>
            <a:off x="7085564" y="2102547"/>
            <a:ext cx="332509" cy="443345"/>
          </a:xfrm>
          <a:prstGeom prst="arc">
            <a:avLst>
              <a:gd name="adj1" fmla="val 10650643"/>
              <a:gd name="adj2" fmla="val 19784638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B7D9A812-5109-2128-3536-78926B24185E}"/>
              </a:ext>
            </a:extLst>
          </p:cNvPr>
          <p:cNvSpPr/>
          <p:nvPr/>
        </p:nvSpPr>
        <p:spPr>
          <a:xfrm>
            <a:off x="3773111" y="2348471"/>
            <a:ext cx="332509" cy="443345"/>
          </a:xfrm>
          <a:prstGeom prst="arc">
            <a:avLst>
              <a:gd name="adj1" fmla="val 10650643"/>
              <a:gd name="adj2" fmla="val 19784638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Arc 10">
            <a:extLst>
              <a:ext uri="{FF2B5EF4-FFF2-40B4-BE49-F238E27FC236}">
                <a16:creationId xmlns:a16="http://schemas.microsoft.com/office/drawing/2014/main" id="{01A9FE44-EDA8-70CC-844E-B6A3F1524E73}"/>
              </a:ext>
            </a:extLst>
          </p:cNvPr>
          <p:cNvSpPr/>
          <p:nvPr/>
        </p:nvSpPr>
        <p:spPr>
          <a:xfrm>
            <a:off x="2668902" y="2362325"/>
            <a:ext cx="332509" cy="443345"/>
          </a:xfrm>
          <a:prstGeom prst="arc">
            <a:avLst>
              <a:gd name="adj1" fmla="val 10650643"/>
              <a:gd name="adj2" fmla="val 19784638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Google Shape;421;p35">
            <a:extLst>
              <a:ext uri="{FF2B5EF4-FFF2-40B4-BE49-F238E27FC236}">
                <a16:creationId xmlns:a16="http://schemas.microsoft.com/office/drawing/2014/main" id="{CB29C437-AD7A-B99F-3B6F-9C3E6D8CD8FD}"/>
              </a:ext>
            </a:extLst>
          </p:cNvPr>
          <p:cNvSpPr txBox="1"/>
          <p:nvPr/>
        </p:nvSpPr>
        <p:spPr>
          <a:xfrm>
            <a:off x="2210790" y="4467940"/>
            <a:ext cx="5193427" cy="461635"/>
          </a:xfrm>
          <a:prstGeom prst="rect">
            <a:avLst/>
          </a:prstGeom>
          <a:solidFill>
            <a:srgbClr val="008000"/>
          </a:solidFill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dirty="0">
                <a:latin typeface="Helvetica Neue"/>
                <a:ea typeface="Helvetica Neue"/>
                <a:cs typeface="Helvetica Neue"/>
                <a:sym typeface="Helvetica Neue"/>
              </a:rPr>
              <a:t>Improves perf. of secure cache system by </a:t>
            </a:r>
            <a:r>
              <a:rPr lang="en-IN" sz="1800" b="1" dirty="0">
                <a:latin typeface="Helvetica Neue"/>
                <a:ea typeface="Helvetica Neue"/>
                <a:cs typeface="Helvetica Neue"/>
                <a:sym typeface="Helvetica Neue"/>
              </a:rPr>
              <a:t>3.4%</a:t>
            </a:r>
            <a:endParaRPr sz="1800" b="1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5389256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8"/>
          <p:cNvSpPr txBox="1">
            <a:spLocks noGrp="1"/>
          </p:cNvSpPr>
          <p:nvPr>
            <p:ph type="title"/>
          </p:nvPr>
        </p:nvSpPr>
        <p:spPr>
          <a:xfrm>
            <a:off x="188886" y="179273"/>
            <a:ext cx="3422220" cy="572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>
              <a:buClr>
                <a:srgbClr val="8B00E7"/>
              </a:buClr>
              <a:buSzPts val="3600"/>
            </a:pPr>
            <a:r>
              <a:rPr lang="en-IN" sz="3000" dirty="0" err="1">
                <a:latin typeface="Helvetica Neue" panose="020B0604020202020204" charset="0"/>
                <a:ea typeface="Cambria"/>
                <a:cs typeface="Cambria"/>
                <a:sym typeface="Cambria"/>
              </a:rPr>
              <a:t>Berti</a:t>
            </a:r>
            <a:r>
              <a:rPr lang="en-IN" sz="3000" dirty="0">
                <a:latin typeface="Helvetica Neue" panose="020B0604020202020204" charset="0"/>
                <a:ea typeface="Cambria"/>
                <a:cs typeface="Cambria"/>
                <a:sym typeface="Cambria"/>
              </a:rPr>
              <a:t> prefetcher</a:t>
            </a:r>
            <a:endParaRPr sz="3000" dirty="0">
              <a:latin typeface="Helvetica Neue" panose="020B0604020202020204" charset="0"/>
              <a:ea typeface="Cambria"/>
              <a:cs typeface="Cambria"/>
              <a:sym typeface="Cambria"/>
            </a:endParaRPr>
          </a:p>
        </p:txBody>
      </p:sp>
      <p:sp>
        <p:nvSpPr>
          <p:cNvPr id="199" name="Google Shape;199;p8"/>
          <p:cNvSpPr txBox="1">
            <a:spLocks noGrp="1"/>
          </p:cNvSpPr>
          <p:nvPr>
            <p:ph type="sldNum" idx="12"/>
          </p:nvPr>
        </p:nvSpPr>
        <p:spPr>
          <a:xfrm>
            <a:off x="8462729" y="4714800"/>
            <a:ext cx="644100" cy="393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>
              <a:buSzPts val="1800"/>
            </a:pPr>
            <a:fld id="{00000000-1234-1234-1234-123412341234}" type="slidenum">
              <a:rPr lang="en-IN">
                <a:latin typeface="Cambria"/>
                <a:ea typeface="Cambria"/>
                <a:cs typeface="Cambria"/>
                <a:sym typeface="Cambria"/>
              </a:rPr>
              <a:pPr>
                <a:buSzPts val="1800"/>
              </a:pPr>
              <a:t>38</a:t>
            </a:fld>
            <a:endParaRPr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205" name="Google Shape;205;p8"/>
          <p:cNvSpPr txBox="1"/>
          <p:nvPr/>
        </p:nvSpPr>
        <p:spPr>
          <a:xfrm>
            <a:off x="2152396" y="891669"/>
            <a:ext cx="549175" cy="1084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IN" sz="6600" dirty="0">
                <a:latin typeface="Helvetica Neue" panose="020B0604020202020204" charset="0"/>
                <a:ea typeface="Cambria"/>
                <a:cs typeface="Cambria"/>
                <a:sym typeface="Cambria"/>
              </a:rPr>
              <a:t>.</a:t>
            </a:r>
            <a:endParaRPr sz="1050" dirty="0">
              <a:latin typeface="Helvetica Neue" panose="020B0604020202020204" charset="0"/>
            </a:endParaRPr>
          </a:p>
        </p:txBody>
      </p:sp>
      <p:sp>
        <p:nvSpPr>
          <p:cNvPr id="207" name="Google Shape;207;p8"/>
          <p:cNvSpPr txBox="1"/>
          <p:nvPr/>
        </p:nvSpPr>
        <p:spPr>
          <a:xfrm>
            <a:off x="2888058" y="892158"/>
            <a:ext cx="549175" cy="1084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IN" sz="6600">
                <a:latin typeface="Helvetica Neue" panose="020B0604020202020204" charset="0"/>
                <a:ea typeface="Cambria"/>
                <a:cs typeface="Cambria"/>
                <a:sym typeface="Cambria"/>
              </a:rPr>
              <a:t>.</a:t>
            </a:r>
            <a:endParaRPr sz="1050">
              <a:latin typeface="Helvetica Neue" panose="020B0604020202020204" charset="0"/>
            </a:endParaRPr>
          </a:p>
        </p:txBody>
      </p:sp>
      <p:sp>
        <p:nvSpPr>
          <p:cNvPr id="211" name="Google Shape;211;p8"/>
          <p:cNvSpPr txBox="1"/>
          <p:nvPr/>
        </p:nvSpPr>
        <p:spPr>
          <a:xfrm>
            <a:off x="4199776" y="892158"/>
            <a:ext cx="549175" cy="1084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IN" sz="6600" dirty="0">
                <a:latin typeface="Helvetica Neue" panose="020B0604020202020204" charset="0"/>
                <a:ea typeface="Cambria"/>
                <a:cs typeface="Cambria"/>
                <a:sym typeface="Cambria"/>
              </a:rPr>
              <a:t>.</a:t>
            </a:r>
            <a:endParaRPr sz="1050" dirty="0">
              <a:latin typeface="Helvetica Neue" panose="020B0604020202020204" charset="0"/>
            </a:endParaRPr>
          </a:p>
        </p:txBody>
      </p:sp>
      <p:sp>
        <p:nvSpPr>
          <p:cNvPr id="213" name="Google Shape;213;p8"/>
          <p:cNvSpPr txBox="1"/>
          <p:nvPr/>
        </p:nvSpPr>
        <p:spPr>
          <a:xfrm>
            <a:off x="5292407" y="891669"/>
            <a:ext cx="549175" cy="1084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IN" sz="6600">
                <a:latin typeface="Helvetica Neue" panose="020B0604020202020204" charset="0"/>
                <a:ea typeface="Cambria"/>
                <a:cs typeface="Cambria"/>
                <a:sym typeface="Cambria"/>
              </a:rPr>
              <a:t>.</a:t>
            </a:r>
            <a:endParaRPr sz="1050">
              <a:latin typeface="Helvetica Neue" panose="020B0604020202020204" charset="0"/>
            </a:endParaRPr>
          </a:p>
        </p:txBody>
      </p:sp>
      <p:cxnSp>
        <p:nvCxnSpPr>
          <p:cNvPr id="215" name="Google Shape;215;p8"/>
          <p:cNvCxnSpPr>
            <a:cxnSpLocks/>
          </p:cNvCxnSpPr>
          <p:nvPr/>
        </p:nvCxnSpPr>
        <p:spPr>
          <a:xfrm>
            <a:off x="6956158" y="1656636"/>
            <a:ext cx="0" cy="1987419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ysDot"/>
            <a:round/>
            <a:headEnd type="none" w="sm" len="sm"/>
            <a:tailEnd type="none" w="sm" len="sm"/>
          </a:ln>
        </p:spPr>
      </p:cxnSp>
      <p:cxnSp>
        <p:nvCxnSpPr>
          <p:cNvPr id="216" name="Google Shape;216;p8"/>
          <p:cNvCxnSpPr/>
          <p:nvPr/>
        </p:nvCxnSpPr>
        <p:spPr>
          <a:xfrm>
            <a:off x="1679551" y="1656636"/>
            <a:ext cx="6554664" cy="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17" name="Google Shape;217;p8"/>
          <p:cNvSpPr txBox="1"/>
          <p:nvPr/>
        </p:nvSpPr>
        <p:spPr>
          <a:xfrm>
            <a:off x="491362" y="1462668"/>
            <a:ext cx="1138189" cy="376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IN" sz="2000" dirty="0">
                <a:latin typeface="Helvetica Neue" panose="020B0604020202020204" charset="0"/>
                <a:ea typeface="Cambria"/>
                <a:cs typeface="Cambria"/>
                <a:sym typeface="Cambria"/>
              </a:rPr>
              <a:t>Timeline</a:t>
            </a:r>
            <a:endParaRPr dirty="0">
              <a:latin typeface="Helvetica Neue" panose="020B0604020202020204" charset="0"/>
            </a:endParaRPr>
          </a:p>
        </p:txBody>
      </p:sp>
      <p:sp>
        <p:nvSpPr>
          <p:cNvPr id="218" name="Google Shape;218;p8"/>
          <p:cNvSpPr txBox="1"/>
          <p:nvPr/>
        </p:nvSpPr>
        <p:spPr>
          <a:xfrm>
            <a:off x="2129310" y="1274173"/>
            <a:ext cx="502456" cy="376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IN" sz="2000" dirty="0">
                <a:latin typeface="Helvetica Neue" panose="020B0604020202020204" charset="0"/>
                <a:ea typeface="Cambria"/>
                <a:cs typeface="Cambria"/>
                <a:sym typeface="Cambria"/>
              </a:rPr>
              <a:t> 2</a:t>
            </a:r>
            <a:r>
              <a:rPr lang="en-IN" sz="2000" baseline="-25000" dirty="0">
                <a:latin typeface="Helvetica Neue" panose="020B0604020202020204" charset="0"/>
                <a:ea typeface="Cambria"/>
                <a:cs typeface="Cambria"/>
                <a:sym typeface="Cambria"/>
              </a:rPr>
              <a:t>@</a:t>
            </a:r>
            <a:endParaRPr dirty="0">
              <a:latin typeface="Helvetica Neue" panose="020B0604020202020204" charset="0"/>
            </a:endParaRPr>
          </a:p>
        </p:txBody>
      </p:sp>
      <p:sp>
        <p:nvSpPr>
          <p:cNvPr id="219" name="Google Shape;219;p8"/>
          <p:cNvSpPr txBox="1"/>
          <p:nvPr/>
        </p:nvSpPr>
        <p:spPr>
          <a:xfrm>
            <a:off x="2856873" y="1261912"/>
            <a:ext cx="547888" cy="376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IN" sz="2000" dirty="0">
                <a:latin typeface="Helvetica Neue" panose="020B0604020202020204" charset="0"/>
                <a:ea typeface="Cambria"/>
                <a:cs typeface="Cambria"/>
                <a:sym typeface="Cambria"/>
              </a:rPr>
              <a:t> 5</a:t>
            </a:r>
            <a:r>
              <a:rPr lang="en-IN" sz="2000" baseline="-25000" dirty="0">
                <a:latin typeface="Helvetica Neue" panose="020B0604020202020204" charset="0"/>
                <a:ea typeface="Cambria"/>
                <a:cs typeface="Cambria"/>
                <a:sym typeface="Cambria"/>
              </a:rPr>
              <a:t>@</a:t>
            </a:r>
            <a:endParaRPr dirty="0">
              <a:latin typeface="Helvetica Neue" panose="020B0604020202020204" charset="0"/>
            </a:endParaRPr>
          </a:p>
        </p:txBody>
      </p:sp>
      <p:sp>
        <p:nvSpPr>
          <p:cNvPr id="221" name="Google Shape;221;p8"/>
          <p:cNvSpPr txBox="1"/>
          <p:nvPr/>
        </p:nvSpPr>
        <p:spPr>
          <a:xfrm>
            <a:off x="4044149" y="1274171"/>
            <a:ext cx="722902" cy="376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IN" sz="2000" dirty="0">
                <a:latin typeface="Helvetica Neue" panose="020B0604020202020204" charset="0"/>
                <a:ea typeface="Cambria"/>
                <a:cs typeface="Cambria"/>
                <a:sym typeface="Cambria"/>
              </a:rPr>
              <a:t>  10</a:t>
            </a:r>
            <a:r>
              <a:rPr lang="en-IN" sz="2000" baseline="-25000" dirty="0">
                <a:latin typeface="Helvetica Neue" panose="020B0604020202020204" charset="0"/>
                <a:ea typeface="Cambria"/>
                <a:cs typeface="Cambria"/>
                <a:sym typeface="Cambria"/>
              </a:rPr>
              <a:t>@</a:t>
            </a:r>
            <a:endParaRPr dirty="0">
              <a:latin typeface="Helvetica Neue" panose="020B0604020202020204" charset="0"/>
            </a:endParaRPr>
          </a:p>
        </p:txBody>
      </p:sp>
      <p:sp>
        <p:nvSpPr>
          <p:cNvPr id="222" name="Google Shape;222;p8"/>
          <p:cNvSpPr txBox="1"/>
          <p:nvPr/>
        </p:nvSpPr>
        <p:spPr>
          <a:xfrm>
            <a:off x="5148261" y="1274170"/>
            <a:ext cx="722902" cy="376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IN" sz="2000" dirty="0">
                <a:latin typeface="Helvetica Neue" panose="020B0604020202020204" charset="0"/>
                <a:ea typeface="Cambria"/>
                <a:cs typeface="Cambria"/>
                <a:sym typeface="Cambria"/>
              </a:rPr>
              <a:t>  12</a:t>
            </a:r>
            <a:r>
              <a:rPr lang="en-IN" sz="2000" baseline="-25000" dirty="0">
                <a:latin typeface="Helvetica Neue" panose="020B0604020202020204" charset="0"/>
                <a:ea typeface="Cambria"/>
                <a:cs typeface="Cambria"/>
                <a:sym typeface="Cambria"/>
              </a:rPr>
              <a:t>@</a:t>
            </a:r>
            <a:endParaRPr dirty="0">
              <a:latin typeface="Helvetica Neue" panose="020B0604020202020204" charset="0"/>
            </a:endParaRPr>
          </a:p>
        </p:txBody>
      </p:sp>
      <p:cxnSp>
        <p:nvCxnSpPr>
          <p:cNvPr id="224" name="Google Shape;224;p8"/>
          <p:cNvCxnSpPr>
            <a:cxnSpLocks/>
          </p:cNvCxnSpPr>
          <p:nvPr/>
        </p:nvCxnSpPr>
        <p:spPr>
          <a:xfrm>
            <a:off x="5478124" y="1672170"/>
            <a:ext cx="0" cy="827192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225" name="Google Shape;225;p8"/>
          <p:cNvCxnSpPr>
            <a:cxnSpLocks/>
          </p:cNvCxnSpPr>
          <p:nvPr/>
        </p:nvCxnSpPr>
        <p:spPr>
          <a:xfrm>
            <a:off x="4373431" y="1656636"/>
            <a:ext cx="0" cy="842726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227" name="Google Shape;227;p8"/>
          <p:cNvSpPr/>
          <p:nvPr/>
        </p:nvSpPr>
        <p:spPr>
          <a:xfrm rot="10800000">
            <a:off x="5192883" y="1637032"/>
            <a:ext cx="2076263" cy="1041246"/>
          </a:xfrm>
          <a:prstGeom prst="arc">
            <a:avLst>
              <a:gd name="adj1" fmla="val 12475824"/>
              <a:gd name="adj2" fmla="val 20033102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arrow" w="med" len="med"/>
            <a:tailEnd type="none" w="med" len="med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endParaRPr sz="1500" dirty="0">
              <a:solidFill>
                <a:schemeClr val="dk1"/>
              </a:solidFill>
              <a:latin typeface="Helvetica Neue" panose="020B0604020202020204" charset="0"/>
              <a:ea typeface="Cambria"/>
              <a:cs typeface="Cambria"/>
              <a:sym typeface="Cambria"/>
            </a:endParaRPr>
          </a:p>
        </p:txBody>
      </p:sp>
      <p:sp>
        <p:nvSpPr>
          <p:cNvPr id="228" name="Google Shape;228;p8"/>
          <p:cNvSpPr/>
          <p:nvPr/>
        </p:nvSpPr>
        <p:spPr>
          <a:xfrm rot="10800000">
            <a:off x="4247383" y="1771293"/>
            <a:ext cx="2878998" cy="1041246"/>
          </a:xfrm>
          <a:prstGeom prst="arc">
            <a:avLst>
              <a:gd name="adj1" fmla="val 11484751"/>
              <a:gd name="adj2" fmla="val 21041788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arrow" w="med" len="med"/>
            <a:tailEnd type="none" w="med" len="med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endParaRPr sz="1500" dirty="0">
              <a:solidFill>
                <a:schemeClr val="dk1"/>
              </a:solidFill>
              <a:latin typeface="Helvetica Neue" panose="020B0604020202020204" charset="0"/>
              <a:ea typeface="Cambria"/>
              <a:cs typeface="Cambria"/>
              <a:sym typeface="Cambria"/>
            </a:endParaRPr>
          </a:p>
        </p:txBody>
      </p:sp>
      <p:sp>
        <p:nvSpPr>
          <p:cNvPr id="230" name="Google Shape;230;p8"/>
          <p:cNvSpPr txBox="1"/>
          <p:nvPr/>
        </p:nvSpPr>
        <p:spPr>
          <a:xfrm>
            <a:off x="4502360" y="2810371"/>
            <a:ext cx="2283576" cy="346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IN" sz="1800" dirty="0">
                <a:latin typeface="Helvetica Neue" panose="020B0604020202020204" charset="0"/>
                <a:ea typeface="Cambria"/>
                <a:cs typeface="Cambria"/>
                <a:sym typeface="Cambria"/>
              </a:rPr>
              <a:t>Deltas: +5, +3</a:t>
            </a:r>
            <a:endParaRPr sz="1200" dirty="0">
              <a:latin typeface="Helvetica Neue" panose="020B0604020202020204" charset="0"/>
            </a:endParaRPr>
          </a:p>
        </p:txBody>
      </p:sp>
      <p:sp>
        <p:nvSpPr>
          <p:cNvPr id="231" name="Google Shape;231;p8"/>
          <p:cNvSpPr txBox="1"/>
          <p:nvPr/>
        </p:nvSpPr>
        <p:spPr>
          <a:xfrm>
            <a:off x="6774299" y="891669"/>
            <a:ext cx="549175" cy="1084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IN" sz="6600" dirty="0">
                <a:solidFill>
                  <a:srgbClr val="FF0000"/>
                </a:solidFill>
                <a:latin typeface="Helvetica Neue" panose="020B0604020202020204" charset="0"/>
                <a:ea typeface="Cambria"/>
                <a:cs typeface="Cambria"/>
                <a:sym typeface="Cambria"/>
              </a:rPr>
              <a:t>.</a:t>
            </a:r>
            <a:endParaRPr sz="1050" dirty="0">
              <a:latin typeface="Helvetica Neue" panose="020B0604020202020204" charset="0"/>
            </a:endParaRPr>
          </a:p>
        </p:txBody>
      </p:sp>
      <p:sp>
        <p:nvSpPr>
          <p:cNvPr id="8" name="Google Shape;228;p8">
            <a:extLst>
              <a:ext uri="{FF2B5EF4-FFF2-40B4-BE49-F238E27FC236}">
                <a16:creationId xmlns:a16="http://schemas.microsoft.com/office/drawing/2014/main" id="{D146F831-CC5F-C3EB-CF3A-C89A5989D598}"/>
              </a:ext>
            </a:extLst>
          </p:cNvPr>
          <p:cNvSpPr/>
          <p:nvPr/>
        </p:nvSpPr>
        <p:spPr>
          <a:xfrm rot="10800000">
            <a:off x="2275838" y="3007421"/>
            <a:ext cx="4731210" cy="1041245"/>
          </a:xfrm>
          <a:prstGeom prst="arc">
            <a:avLst>
              <a:gd name="adj1" fmla="val 10972151"/>
              <a:gd name="adj2" fmla="val 21447032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arrow" w="med" len="med"/>
            <a:tailEnd type="none" w="med" len="med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endParaRPr sz="1500" dirty="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cxnSp>
        <p:nvCxnSpPr>
          <p:cNvPr id="10" name="Google Shape;215;p8">
            <a:extLst>
              <a:ext uri="{FF2B5EF4-FFF2-40B4-BE49-F238E27FC236}">
                <a16:creationId xmlns:a16="http://schemas.microsoft.com/office/drawing/2014/main" id="{301F9B62-3096-3A07-BB20-76F1D9B302DD}"/>
              </a:ext>
            </a:extLst>
          </p:cNvPr>
          <p:cNvCxnSpPr>
            <a:cxnSpLocks/>
          </p:cNvCxnSpPr>
          <p:nvPr/>
        </p:nvCxnSpPr>
        <p:spPr>
          <a:xfrm>
            <a:off x="2333377" y="1660026"/>
            <a:ext cx="0" cy="1987419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11" name="Google Shape;215;p8">
            <a:extLst>
              <a:ext uri="{FF2B5EF4-FFF2-40B4-BE49-F238E27FC236}">
                <a16:creationId xmlns:a16="http://schemas.microsoft.com/office/drawing/2014/main" id="{B200412C-B267-C041-C16B-729A076DAD00}"/>
              </a:ext>
            </a:extLst>
          </p:cNvPr>
          <p:cNvCxnSpPr>
            <a:cxnSpLocks/>
          </p:cNvCxnSpPr>
          <p:nvPr/>
        </p:nvCxnSpPr>
        <p:spPr>
          <a:xfrm>
            <a:off x="3068285" y="1656640"/>
            <a:ext cx="0" cy="1987419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12" name="Google Shape;228;p8">
            <a:extLst>
              <a:ext uri="{FF2B5EF4-FFF2-40B4-BE49-F238E27FC236}">
                <a16:creationId xmlns:a16="http://schemas.microsoft.com/office/drawing/2014/main" id="{B55FED52-1999-7FE2-867C-49B46F8F544C}"/>
              </a:ext>
            </a:extLst>
          </p:cNvPr>
          <p:cNvSpPr/>
          <p:nvPr/>
        </p:nvSpPr>
        <p:spPr>
          <a:xfrm rot="10800000">
            <a:off x="2890734" y="2903579"/>
            <a:ext cx="4215325" cy="1041245"/>
          </a:xfrm>
          <a:prstGeom prst="arc">
            <a:avLst>
              <a:gd name="adj1" fmla="val 11156082"/>
              <a:gd name="adj2" fmla="val 21224586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arrow" w="med" len="med"/>
            <a:tailEnd type="none" w="med" len="med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endParaRPr sz="1500" dirty="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cxnSp>
        <p:nvCxnSpPr>
          <p:cNvPr id="13" name="Google Shape;215;p8">
            <a:extLst>
              <a:ext uri="{FF2B5EF4-FFF2-40B4-BE49-F238E27FC236}">
                <a16:creationId xmlns:a16="http://schemas.microsoft.com/office/drawing/2014/main" id="{0B6C702A-2D57-4CAE-B6B8-D49B1375A987}"/>
              </a:ext>
            </a:extLst>
          </p:cNvPr>
          <p:cNvCxnSpPr>
            <a:cxnSpLocks/>
          </p:cNvCxnSpPr>
          <p:nvPr/>
        </p:nvCxnSpPr>
        <p:spPr>
          <a:xfrm>
            <a:off x="3478066" y="1653254"/>
            <a:ext cx="0" cy="1987419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ysDot"/>
            <a:round/>
            <a:headEnd type="none" w="sm" len="sm"/>
            <a:tailEnd type="none" w="sm" len="sm"/>
          </a:ln>
        </p:spPr>
      </p:cxnSp>
      <p:sp>
        <p:nvSpPr>
          <p:cNvPr id="223" name="Google Shape;223;p8"/>
          <p:cNvSpPr txBox="1"/>
          <p:nvPr/>
        </p:nvSpPr>
        <p:spPr>
          <a:xfrm>
            <a:off x="6634161" y="1274170"/>
            <a:ext cx="722902" cy="376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IN" sz="2000" dirty="0">
                <a:solidFill>
                  <a:srgbClr val="FF0000"/>
                </a:solidFill>
                <a:latin typeface="Helvetica Neue" panose="020B0604020202020204" charset="0"/>
                <a:ea typeface="Cambria"/>
                <a:cs typeface="Cambria"/>
                <a:sym typeface="Cambria"/>
              </a:rPr>
              <a:t>  15</a:t>
            </a:r>
            <a:r>
              <a:rPr lang="en-IN" sz="2000" baseline="-25000" dirty="0">
                <a:solidFill>
                  <a:srgbClr val="FF0000"/>
                </a:solidFill>
                <a:latin typeface="Helvetica Neue" panose="020B0604020202020204" charset="0"/>
                <a:ea typeface="Cambria"/>
                <a:cs typeface="Cambria"/>
                <a:sym typeface="Cambria"/>
              </a:rPr>
              <a:t>@</a:t>
            </a:r>
            <a:endParaRPr dirty="0">
              <a:latin typeface="Helvetica Neue" panose="020B0604020202020204" charset="0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B8F5BF8-98AE-05B0-6735-2B39794FBDDF}"/>
              </a:ext>
            </a:extLst>
          </p:cNvPr>
          <p:cNvCxnSpPr/>
          <p:nvPr/>
        </p:nvCxnSpPr>
        <p:spPr>
          <a:xfrm>
            <a:off x="3459146" y="3634234"/>
            <a:ext cx="3497012" cy="0"/>
          </a:xfrm>
          <a:prstGeom prst="straightConnector1">
            <a:avLst/>
          </a:prstGeom>
          <a:ln w="12700"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Google Shape;230;p8">
            <a:extLst>
              <a:ext uri="{FF2B5EF4-FFF2-40B4-BE49-F238E27FC236}">
                <a16:creationId xmlns:a16="http://schemas.microsoft.com/office/drawing/2014/main" id="{D3423731-0692-2344-642B-59005EDB0119}"/>
              </a:ext>
            </a:extLst>
          </p:cNvPr>
          <p:cNvSpPr txBox="1"/>
          <p:nvPr/>
        </p:nvSpPr>
        <p:spPr>
          <a:xfrm>
            <a:off x="3876475" y="3353849"/>
            <a:ext cx="2789973" cy="346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IN" sz="1800" dirty="0">
                <a:latin typeface="Helvetica Neue" panose="020B0604020202020204" charset="0"/>
                <a:ea typeface="Cambria"/>
                <a:cs typeface="Cambria"/>
                <a:sym typeface="Cambria"/>
              </a:rPr>
              <a:t>Time to fetch address 15</a:t>
            </a:r>
            <a:endParaRPr sz="1200" dirty="0">
              <a:latin typeface="Helvetica Neue" panose="020B0604020202020204" charset="0"/>
            </a:endParaRPr>
          </a:p>
        </p:txBody>
      </p:sp>
      <p:sp>
        <p:nvSpPr>
          <p:cNvPr id="19" name="Google Shape;230;p8">
            <a:extLst>
              <a:ext uri="{FF2B5EF4-FFF2-40B4-BE49-F238E27FC236}">
                <a16:creationId xmlns:a16="http://schemas.microsoft.com/office/drawing/2014/main" id="{4F51EC8C-860B-2213-64CE-06FDF015E7F0}"/>
              </a:ext>
            </a:extLst>
          </p:cNvPr>
          <p:cNvSpPr txBox="1"/>
          <p:nvPr/>
        </p:nvSpPr>
        <p:spPr>
          <a:xfrm>
            <a:off x="3506270" y="4115765"/>
            <a:ext cx="2572882" cy="346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IN" sz="1800" dirty="0">
                <a:latin typeface="Helvetica Neue" panose="020B0604020202020204" charset="0"/>
                <a:ea typeface="Cambria"/>
                <a:cs typeface="Cambria"/>
                <a:sym typeface="Cambria"/>
              </a:rPr>
              <a:t>Timely deltas: +10, +13</a:t>
            </a:r>
            <a:endParaRPr sz="1200" dirty="0">
              <a:latin typeface="Helvetica Neue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460438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Google Shape;215;p8">
            <a:extLst>
              <a:ext uri="{FF2B5EF4-FFF2-40B4-BE49-F238E27FC236}">
                <a16:creationId xmlns:a16="http://schemas.microsoft.com/office/drawing/2014/main" id="{65A72B2C-632D-0D9D-63EA-D620324FA70D}"/>
              </a:ext>
            </a:extLst>
          </p:cNvPr>
          <p:cNvCxnSpPr>
            <a:cxnSpLocks/>
          </p:cNvCxnSpPr>
          <p:nvPr/>
        </p:nvCxnSpPr>
        <p:spPr>
          <a:xfrm>
            <a:off x="8353513" y="1641010"/>
            <a:ext cx="0" cy="520028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ysDot"/>
            <a:round/>
            <a:headEnd type="none" w="sm" len="sm"/>
            <a:tailEnd type="none" w="sm" len="sm"/>
          </a:ln>
        </p:spPr>
      </p:cxnSp>
      <p:cxnSp>
        <p:nvCxnSpPr>
          <p:cNvPr id="26" name="Google Shape;215;p8">
            <a:extLst>
              <a:ext uri="{FF2B5EF4-FFF2-40B4-BE49-F238E27FC236}">
                <a16:creationId xmlns:a16="http://schemas.microsoft.com/office/drawing/2014/main" id="{0F2D503E-FD1C-0885-8522-7DA5AE419665}"/>
              </a:ext>
            </a:extLst>
          </p:cNvPr>
          <p:cNvCxnSpPr>
            <a:cxnSpLocks/>
          </p:cNvCxnSpPr>
          <p:nvPr/>
        </p:nvCxnSpPr>
        <p:spPr>
          <a:xfrm>
            <a:off x="5791200" y="1651166"/>
            <a:ext cx="0" cy="520028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ysDot"/>
            <a:round/>
            <a:headEnd type="none" w="sm" len="sm"/>
            <a:tailEnd type="none" w="sm" len="sm"/>
          </a:ln>
        </p:spPr>
      </p:cxnSp>
      <p:sp>
        <p:nvSpPr>
          <p:cNvPr id="198" name="Google Shape;198;p8"/>
          <p:cNvSpPr txBox="1">
            <a:spLocks noGrp="1"/>
          </p:cNvSpPr>
          <p:nvPr>
            <p:ph type="title"/>
          </p:nvPr>
        </p:nvSpPr>
        <p:spPr>
          <a:xfrm>
            <a:off x="188886" y="179273"/>
            <a:ext cx="2778132" cy="572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>
              <a:buClr>
                <a:srgbClr val="8B00E7"/>
              </a:buClr>
              <a:buSzPts val="3600"/>
            </a:pPr>
            <a:r>
              <a:rPr lang="en-IN" sz="3000" dirty="0" err="1">
                <a:latin typeface="Helvetica Neue" panose="020B0604020202020204" charset="0"/>
                <a:ea typeface="Cambria"/>
                <a:cs typeface="Cambria"/>
                <a:sym typeface="Cambria"/>
              </a:rPr>
              <a:t>Berti</a:t>
            </a:r>
            <a:r>
              <a:rPr lang="en-IN" sz="3000" dirty="0">
                <a:latin typeface="Helvetica Neue" panose="020B0604020202020204" charset="0"/>
                <a:ea typeface="Cambria"/>
                <a:cs typeface="Cambria"/>
                <a:sym typeface="Cambria"/>
              </a:rPr>
              <a:t> Training</a:t>
            </a:r>
            <a:endParaRPr sz="3000" dirty="0">
              <a:latin typeface="Helvetica Neue" panose="020B0604020202020204" charset="0"/>
              <a:ea typeface="Cambria"/>
              <a:cs typeface="Cambria"/>
              <a:sym typeface="Cambria"/>
            </a:endParaRPr>
          </a:p>
        </p:txBody>
      </p:sp>
      <p:sp>
        <p:nvSpPr>
          <p:cNvPr id="199" name="Google Shape;199;p8"/>
          <p:cNvSpPr txBox="1">
            <a:spLocks noGrp="1"/>
          </p:cNvSpPr>
          <p:nvPr>
            <p:ph type="sldNum" idx="12"/>
          </p:nvPr>
        </p:nvSpPr>
        <p:spPr>
          <a:xfrm>
            <a:off x="8462729" y="4714800"/>
            <a:ext cx="644100" cy="393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>
              <a:buSzPts val="1800"/>
            </a:pPr>
            <a:fld id="{00000000-1234-1234-1234-123412341234}" type="slidenum">
              <a:rPr lang="en-IN">
                <a:latin typeface="Cambria"/>
                <a:ea typeface="Cambria"/>
                <a:cs typeface="Cambria"/>
                <a:sym typeface="Cambria"/>
              </a:rPr>
              <a:pPr>
                <a:buSzPts val="1800"/>
              </a:pPr>
              <a:t>39</a:t>
            </a:fld>
            <a:endParaRPr dirty="0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205" name="Google Shape;205;p8"/>
          <p:cNvSpPr txBox="1"/>
          <p:nvPr/>
        </p:nvSpPr>
        <p:spPr>
          <a:xfrm>
            <a:off x="2152396" y="891669"/>
            <a:ext cx="549175" cy="1084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IN" sz="6600" dirty="0">
                <a:latin typeface="Helvetica Neue" panose="020B0604020202020204" charset="0"/>
                <a:ea typeface="Cambria"/>
                <a:cs typeface="Cambria"/>
                <a:sym typeface="Cambria"/>
              </a:rPr>
              <a:t>.</a:t>
            </a:r>
            <a:endParaRPr sz="1050" dirty="0">
              <a:latin typeface="Helvetica Neue" panose="020B0604020202020204" charset="0"/>
            </a:endParaRPr>
          </a:p>
        </p:txBody>
      </p:sp>
      <p:sp>
        <p:nvSpPr>
          <p:cNvPr id="207" name="Google Shape;207;p8"/>
          <p:cNvSpPr txBox="1"/>
          <p:nvPr/>
        </p:nvSpPr>
        <p:spPr>
          <a:xfrm>
            <a:off x="2698409" y="892158"/>
            <a:ext cx="549175" cy="1084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IN" sz="6600" dirty="0">
                <a:latin typeface="Helvetica Neue" panose="020B0604020202020204" charset="0"/>
                <a:ea typeface="Cambria"/>
                <a:cs typeface="Cambria"/>
                <a:sym typeface="Cambria"/>
              </a:rPr>
              <a:t>.</a:t>
            </a:r>
            <a:endParaRPr sz="1050" dirty="0">
              <a:latin typeface="Helvetica Neue" panose="020B0604020202020204" charset="0"/>
            </a:endParaRPr>
          </a:p>
        </p:txBody>
      </p:sp>
      <p:sp>
        <p:nvSpPr>
          <p:cNvPr id="211" name="Google Shape;211;p8"/>
          <p:cNvSpPr txBox="1"/>
          <p:nvPr/>
        </p:nvSpPr>
        <p:spPr>
          <a:xfrm>
            <a:off x="3820482" y="892158"/>
            <a:ext cx="549175" cy="1084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IN" sz="6600">
                <a:latin typeface="Helvetica Neue" panose="020B0604020202020204" charset="0"/>
                <a:ea typeface="Cambria"/>
                <a:cs typeface="Cambria"/>
                <a:sym typeface="Cambria"/>
              </a:rPr>
              <a:t>.</a:t>
            </a:r>
            <a:endParaRPr sz="1050">
              <a:latin typeface="Helvetica Neue" panose="020B0604020202020204" charset="0"/>
            </a:endParaRPr>
          </a:p>
        </p:txBody>
      </p:sp>
      <p:sp>
        <p:nvSpPr>
          <p:cNvPr id="213" name="Google Shape;213;p8"/>
          <p:cNvSpPr txBox="1"/>
          <p:nvPr/>
        </p:nvSpPr>
        <p:spPr>
          <a:xfrm>
            <a:off x="4709910" y="891669"/>
            <a:ext cx="549175" cy="1084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IN" sz="6600" dirty="0">
                <a:latin typeface="Helvetica Neue" panose="020B0604020202020204" charset="0"/>
                <a:ea typeface="Cambria"/>
                <a:cs typeface="Cambria"/>
                <a:sym typeface="Cambria"/>
              </a:rPr>
              <a:t>.</a:t>
            </a:r>
            <a:endParaRPr sz="1050" dirty="0">
              <a:latin typeface="Helvetica Neue" panose="020B0604020202020204" charset="0"/>
            </a:endParaRPr>
          </a:p>
        </p:txBody>
      </p:sp>
      <p:cxnSp>
        <p:nvCxnSpPr>
          <p:cNvPr id="216" name="Google Shape;216;p8"/>
          <p:cNvCxnSpPr>
            <a:cxnSpLocks/>
          </p:cNvCxnSpPr>
          <p:nvPr/>
        </p:nvCxnSpPr>
        <p:spPr>
          <a:xfrm>
            <a:off x="1679551" y="1656636"/>
            <a:ext cx="7173196" cy="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17" name="Google Shape;217;p8"/>
          <p:cNvSpPr txBox="1"/>
          <p:nvPr/>
        </p:nvSpPr>
        <p:spPr>
          <a:xfrm>
            <a:off x="491362" y="1462668"/>
            <a:ext cx="1138189" cy="376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IN" sz="2000" dirty="0">
                <a:latin typeface="Helvetica Neue" panose="020B0604020202020204" charset="0"/>
                <a:ea typeface="Cambria"/>
                <a:cs typeface="Cambria"/>
                <a:sym typeface="Cambria"/>
              </a:rPr>
              <a:t>Timeline</a:t>
            </a:r>
            <a:endParaRPr dirty="0">
              <a:latin typeface="Helvetica Neue" panose="020B0604020202020204" charset="0"/>
            </a:endParaRPr>
          </a:p>
        </p:txBody>
      </p:sp>
      <p:sp>
        <p:nvSpPr>
          <p:cNvPr id="218" name="Google Shape;218;p8"/>
          <p:cNvSpPr txBox="1"/>
          <p:nvPr/>
        </p:nvSpPr>
        <p:spPr>
          <a:xfrm>
            <a:off x="2129310" y="976149"/>
            <a:ext cx="547888" cy="376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IN" sz="2000" dirty="0">
                <a:latin typeface="Helvetica Neue" panose="020B0604020202020204" charset="0"/>
                <a:ea typeface="Cambria"/>
                <a:cs typeface="Cambria"/>
                <a:sym typeface="Cambria"/>
              </a:rPr>
              <a:t> 2</a:t>
            </a:r>
            <a:r>
              <a:rPr lang="en-IN" sz="2000" baseline="-25000" dirty="0">
                <a:latin typeface="Helvetica Neue" panose="020B0604020202020204" charset="0"/>
                <a:ea typeface="Cambria"/>
                <a:cs typeface="Cambria"/>
                <a:sym typeface="Cambria"/>
              </a:rPr>
              <a:t>@</a:t>
            </a:r>
            <a:endParaRPr dirty="0">
              <a:latin typeface="Helvetica Neue" panose="020B0604020202020204" charset="0"/>
            </a:endParaRPr>
          </a:p>
        </p:txBody>
      </p:sp>
      <p:sp>
        <p:nvSpPr>
          <p:cNvPr id="219" name="Google Shape;219;p8"/>
          <p:cNvSpPr txBox="1"/>
          <p:nvPr/>
        </p:nvSpPr>
        <p:spPr>
          <a:xfrm>
            <a:off x="2667224" y="963888"/>
            <a:ext cx="547888" cy="376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IN" sz="2000" dirty="0">
                <a:latin typeface="Helvetica Neue" panose="020B0604020202020204" charset="0"/>
                <a:ea typeface="Cambria"/>
                <a:cs typeface="Cambria"/>
                <a:sym typeface="Cambria"/>
              </a:rPr>
              <a:t> 5</a:t>
            </a:r>
            <a:r>
              <a:rPr lang="en-IN" sz="2000" baseline="-25000" dirty="0">
                <a:latin typeface="Helvetica Neue" panose="020B0604020202020204" charset="0"/>
                <a:ea typeface="Cambria"/>
                <a:cs typeface="Cambria"/>
                <a:sym typeface="Cambria"/>
              </a:rPr>
              <a:t>@</a:t>
            </a:r>
            <a:endParaRPr dirty="0">
              <a:latin typeface="Helvetica Neue" panose="020B0604020202020204" charset="0"/>
            </a:endParaRPr>
          </a:p>
        </p:txBody>
      </p:sp>
      <p:sp>
        <p:nvSpPr>
          <p:cNvPr id="221" name="Google Shape;221;p8"/>
          <p:cNvSpPr txBox="1"/>
          <p:nvPr/>
        </p:nvSpPr>
        <p:spPr>
          <a:xfrm>
            <a:off x="3631975" y="975080"/>
            <a:ext cx="722902" cy="376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IN" sz="2000" dirty="0">
                <a:latin typeface="Helvetica Neue" panose="020B0604020202020204" charset="0"/>
                <a:ea typeface="Cambria"/>
                <a:cs typeface="Cambria"/>
                <a:sym typeface="Cambria"/>
              </a:rPr>
              <a:t>  10</a:t>
            </a:r>
            <a:r>
              <a:rPr lang="en-IN" sz="2000" baseline="-25000" dirty="0">
                <a:latin typeface="Helvetica Neue" panose="020B0604020202020204" charset="0"/>
                <a:ea typeface="Cambria"/>
                <a:cs typeface="Cambria"/>
                <a:sym typeface="Cambria"/>
              </a:rPr>
              <a:t>@</a:t>
            </a:r>
            <a:endParaRPr dirty="0">
              <a:latin typeface="Helvetica Neue" panose="020B0604020202020204" charset="0"/>
            </a:endParaRPr>
          </a:p>
        </p:txBody>
      </p:sp>
      <p:sp>
        <p:nvSpPr>
          <p:cNvPr id="222" name="Google Shape;222;p8"/>
          <p:cNvSpPr txBox="1"/>
          <p:nvPr/>
        </p:nvSpPr>
        <p:spPr>
          <a:xfrm>
            <a:off x="4565764" y="976146"/>
            <a:ext cx="722902" cy="376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IN" sz="2000" dirty="0">
                <a:latin typeface="Helvetica Neue" panose="020B0604020202020204" charset="0"/>
                <a:ea typeface="Cambria"/>
                <a:cs typeface="Cambria"/>
                <a:sym typeface="Cambria"/>
              </a:rPr>
              <a:t>  12</a:t>
            </a:r>
            <a:r>
              <a:rPr lang="en-IN" sz="2000" baseline="-25000" dirty="0">
                <a:latin typeface="Helvetica Neue" panose="020B0604020202020204" charset="0"/>
                <a:ea typeface="Cambria"/>
                <a:cs typeface="Cambria"/>
                <a:sym typeface="Cambria"/>
              </a:rPr>
              <a:t>@</a:t>
            </a:r>
            <a:endParaRPr dirty="0">
              <a:latin typeface="Helvetica Neue" panose="020B0604020202020204" charset="0"/>
            </a:endParaRPr>
          </a:p>
        </p:txBody>
      </p:sp>
      <p:sp>
        <p:nvSpPr>
          <p:cNvPr id="231" name="Google Shape;231;p8"/>
          <p:cNvSpPr txBox="1"/>
          <p:nvPr/>
        </p:nvSpPr>
        <p:spPr>
          <a:xfrm>
            <a:off x="5602522" y="891669"/>
            <a:ext cx="549175" cy="1084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IN" sz="6600" dirty="0">
                <a:solidFill>
                  <a:srgbClr val="FF0000"/>
                </a:solidFill>
                <a:latin typeface="Helvetica Neue" panose="020B0604020202020204" charset="0"/>
                <a:ea typeface="Cambria"/>
                <a:cs typeface="Cambria"/>
                <a:sym typeface="Cambria"/>
              </a:rPr>
              <a:t>.</a:t>
            </a:r>
            <a:endParaRPr sz="1050" dirty="0">
              <a:latin typeface="Helvetica Neue" panose="020B0604020202020204" charset="0"/>
            </a:endParaRPr>
          </a:p>
        </p:txBody>
      </p:sp>
      <p:sp>
        <p:nvSpPr>
          <p:cNvPr id="223" name="Google Shape;223;p8"/>
          <p:cNvSpPr txBox="1"/>
          <p:nvPr/>
        </p:nvSpPr>
        <p:spPr>
          <a:xfrm>
            <a:off x="5462384" y="976146"/>
            <a:ext cx="722902" cy="376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IN" sz="2000" dirty="0">
                <a:solidFill>
                  <a:srgbClr val="FF0000"/>
                </a:solidFill>
                <a:latin typeface="Helvetica Neue" panose="020B0604020202020204" charset="0"/>
                <a:ea typeface="Cambria"/>
                <a:cs typeface="Cambria"/>
                <a:sym typeface="Cambria"/>
              </a:rPr>
              <a:t>  15</a:t>
            </a:r>
            <a:r>
              <a:rPr lang="en-IN" sz="2000" baseline="-25000" dirty="0">
                <a:solidFill>
                  <a:srgbClr val="FF0000"/>
                </a:solidFill>
                <a:latin typeface="Helvetica Neue" panose="020B0604020202020204" charset="0"/>
                <a:ea typeface="Cambria"/>
                <a:cs typeface="Cambria"/>
                <a:sym typeface="Cambria"/>
              </a:rPr>
              <a:t>@</a:t>
            </a:r>
            <a:endParaRPr dirty="0">
              <a:latin typeface="Helvetica Neue" panose="020B0604020202020204" charset="0"/>
            </a:endParaRPr>
          </a:p>
        </p:txBody>
      </p:sp>
      <p:sp>
        <p:nvSpPr>
          <p:cNvPr id="2" name="Google Shape;231;p8">
            <a:extLst>
              <a:ext uri="{FF2B5EF4-FFF2-40B4-BE49-F238E27FC236}">
                <a16:creationId xmlns:a16="http://schemas.microsoft.com/office/drawing/2014/main" id="{D238489B-9ABA-5134-4F89-3AE8D8297C72}"/>
              </a:ext>
            </a:extLst>
          </p:cNvPr>
          <p:cNvSpPr txBox="1"/>
          <p:nvPr/>
        </p:nvSpPr>
        <p:spPr>
          <a:xfrm>
            <a:off x="8166215" y="888286"/>
            <a:ext cx="549175" cy="1084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IN" sz="6600" dirty="0">
                <a:solidFill>
                  <a:srgbClr val="FF0000"/>
                </a:solidFill>
                <a:latin typeface="Helvetica Neue" panose="020B0604020202020204" charset="0"/>
                <a:ea typeface="Cambria"/>
                <a:cs typeface="Cambria"/>
                <a:sym typeface="Cambria"/>
              </a:rPr>
              <a:t>.</a:t>
            </a:r>
            <a:endParaRPr sz="1050" dirty="0">
              <a:latin typeface="Helvetica Neue" panose="020B0604020202020204" charset="0"/>
            </a:endParaRPr>
          </a:p>
        </p:txBody>
      </p:sp>
      <p:sp>
        <p:nvSpPr>
          <p:cNvPr id="3" name="Google Shape;223;p8">
            <a:extLst>
              <a:ext uri="{FF2B5EF4-FFF2-40B4-BE49-F238E27FC236}">
                <a16:creationId xmlns:a16="http://schemas.microsoft.com/office/drawing/2014/main" id="{FD4DDA28-D37C-C3DE-A447-4D136EC21254}"/>
              </a:ext>
            </a:extLst>
          </p:cNvPr>
          <p:cNvSpPr txBox="1"/>
          <p:nvPr/>
        </p:nvSpPr>
        <p:spPr>
          <a:xfrm>
            <a:off x="7958346" y="938898"/>
            <a:ext cx="941495" cy="376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IN" sz="2000" dirty="0">
                <a:solidFill>
                  <a:srgbClr val="FF0000"/>
                </a:solidFill>
                <a:latin typeface="Helvetica Neue" panose="020B0604020202020204" charset="0"/>
                <a:ea typeface="Cambria"/>
                <a:cs typeface="Cambria"/>
                <a:sym typeface="Cambria"/>
              </a:rPr>
              <a:t>  15</a:t>
            </a:r>
            <a:r>
              <a:rPr lang="en-IN" sz="2000" baseline="-25000" dirty="0">
                <a:solidFill>
                  <a:srgbClr val="FF0000"/>
                </a:solidFill>
                <a:latin typeface="Helvetica Neue" panose="020B0604020202020204" charset="0"/>
                <a:ea typeface="Cambria"/>
                <a:cs typeface="Cambria"/>
                <a:sym typeface="Cambria"/>
              </a:rPr>
              <a:t>fill</a:t>
            </a:r>
            <a:endParaRPr dirty="0">
              <a:latin typeface="Helvetica Neue" panose="020B0604020202020204" charset="0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EDDE27F-EE21-C48C-B548-F4BFBB77C145}"/>
              </a:ext>
            </a:extLst>
          </p:cNvPr>
          <p:cNvCxnSpPr>
            <a:cxnSpLocks/>
          </p:cNvCxnSpPr>
          <p:nvPr/>
        </p:nvCxnSpPr>
        <p:spPr>
          <a:xfrm>
            <a:off x="3215112" y="2171194"/>
            <a:ext cx="2576088" cy="0"/>
          </a:xfrm>
          <a:prstGeom prst="straightConnector1">
            <a:avLst/>
          </a:prstGeom>
          <a:ln w="12700"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CE139F0-95FF-D5D3-E2F7-DB5028C8CFCF}"/>
              </a:ext>
            </a:extLst>
          </p:cNvPr>
          <p:cNvCxnSpPr>
            <a:cxnSpLocks/>
          </p:cNvCxnSpPr>
          <p:nvPr/>
        </p:nvCxnSpPr>
        <p:spPr>
          <a:xfrm>
            <a:off x="5791200" y="2171194"/>
            <a:ext cx="2576088" cy="0"/>
          </a:xfrm>
          <a:prstGeom prst="straightConnector1">
            <a:avLst/>
          </a:prstGeom>
          <a:ln w="12700"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Google Shape;215;p8">
            <a:extLst>
              <a:ext uri="{FF2B5EF4-FFF2-40B4-BE49-F238E27FC236}">
                <a16:creationId xmlns:a16="http://schemas.microsoft.com/office/drawing/2014/main" id="{72D88116-3379-FD9E-3487-FFE35D6A8AEC}"/>
              </a:ext>
            </a:extLst>
          </p:cNvPr>
          <p:cNvCxnSpPr>
            <a:cxnSpLocks/>
          </p:cNvCxnSpPr>
          <p:nvPr/>
        </p:nvCxnSpPr>
        <p:spPr>
          <a:xfrm>
            <a:off x="3240811" y="1651166"/>
            <a:ext cx="0" cy="520028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ysDot"/>
            <a:round/>
            <a:headEnd type="none" w="sm" len="sm"/>
            <a:tailEnd type="none" w="sm" len="sm"/>
          </a:ln>
        </p:spPr>
      </p:cxnSp>
      <p:sp>
        <p:nvSpPr>
          <p:cNvPr id="43" name="Google Shape;228;p8">
            <a:extLst>
              <a:ext uri="{FF2B5EF4-FFF2-40B4-BE49-F238E27FC236}">
                <a16:creationId xmlns:a16="http://schemas.microsoft.com/office/drawing/2014/main" id="{37053E9C-6C7F-1E98-226D-B7E4260488F0}"/>
              </a:ext>
            </a:extLst>
          </p:cNvPr>
          <p:cNvSpPr/>
          <p:nvPr/>
        </p:nvSpPr>
        <p:spPr>
          <a:xfrm rot="10800000">
            <a:off x="2076522" y="1618163"/>
            <a:ext cx="3823834" cy="1041245"/>
          </a:xfrm>
          <a:prstGeom prst="arc">
            <a:avLst>
              <a:gd name="adj1" fmla="val 11161607"/>
              <a:gd name="adj2" fmla="val 21128697"/>
            </a:avLst>
          </a:prstGeom>
          <a:noFill/>
          <a:ln w="12700" cap="flat" cmpd="sng">
            <a:solidFill>
              <a:srgbClr val="00B050"/>
            </a:solidFill>
            <a:prstDash val="solid"/>
            <a:round/>
            <a:headEnd type="arrow" w="med" len="med"/>
            <a:tailEnd type="none" w="med" len="med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endParaRPr sz="1500" dirty="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44" name="Google Shape;228;p8">
            <a:extLst>
              <a:ext uri="{FF2B5EF4-FFF2-40B4-BE49-F238E27FC236}">
                <a16:creationId xmlns:a16="http://schemas.microsoft.com/office/drawing/2014/main" id="{5D95FE45-0993-B0FC-B7A7-E5CD5F8B2B78}"/>
              </a:ext>
            </a:extLst>
          </p:cNvPr>
          <p:cNvSpPr/>
          <p:nvPr/>
        </p:nvSpPr>
        <p:spPr>
          <a:xfrm rot="10800000">
            <a:off x="2485810" y="1399664"/>
            <a:ext cx="3767203" cy="1041245"/>
          </a:xfrm>
          <a:prstGeom prst="arc">
            <a:avLst>
              <a:gd name="adj1" fmla="val 11614952"/>
              <a:gd name="adj2" fmla="val 20848598"/>
            </a:avLst>
          </a:prstGeom>
          <a:noFill/>
          <a:ln w="12700" cap="flat" cmpd="sng">
            <a:solidFill>
              <a:srgbClr val="00B050"/>
            </a:solidFill>
            <a:prstDash val="solid"/>
            <a:round/>
            <a:headEnd type="arrow" w="med" len="med"/>
            <a:tailEnd type="none" w="med" len="med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endParaRPr sz="1500" dirty="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45" name="Google Shape;230;p8">
            <a:extLst>
              <a:ext uri="{FF2B5EF4-FFF2-40B4-BE49-F238E27FC236}">
                <a16:creationId xmlns:a16="http://schemas.microsoft.com/office/drawing/2014/main" id="{3299098B-7C1C-D570-3A0C-C99C2BB8A106}"/>
              </a:ext>
            </a:extLst>
          </p:cNvPr>
          <p:cNvSpPr txBox="1"/>
          <p:nvPr/>
        </p:nvSpPr>
        <p:spPr>
          <a:xfrm>
            <a:off x="2805929" y="2684480"/>
            <a:ext cx="2572882" cy="346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IN" sz="1800" dirty="0">
                <a:solidFill>
                  <a:srgbClr val="00B050"/>
                </a:solidFill>
                <a:latin typeface="Helvetica Neue" panose="020B0604020202020204" charset="0"/>
                <a:ea typeface="Cambria"/>
                <a:cs typeface="Cambria"/>
                <a:sym typeface="Cambria"/>
              </a:rPr>
              <a:t>Timely deltas: +10, +13</a:t>
            </a:r>
            <a:endParaRPr sz="1200" dirty="0">
              <a:solidFill>
                <a:srgbClr val="00B050"/>
              </a:solidFill>
              <a:latin typeface="Helvetica Neue" panose="020B0604020202020204" charset="0"/>
            </a:endParaRPr>
          </a:p>
        </p:txBody>
      </p:sp>
      <p:sp>
        <p:nvSpPr>
          <p:cNvPr id="46" name="Google Shape;230;p8">
            <a:extLst>
              <a:ext uri="{FF2B5EF4-FFF2-40B4-BE49-F238E27FC236}">
                <a16:creationId xmlns:a16="http://schemas.microsoft.com/office/drawing/2014/main" id="{8C5C0D82-BD9C-4A93-907E-DDA937DB8F68}"/>
              </a:ext>
            </a:extLst>
          </p:cNvPr>
          <p:cNvSpPr txBox="1"/>
          <p:nvPr/>
        </p:nvSpPr>
        <p:spPr>
          <a:xfrm>
            <a:off x="3444131" y="1836027"/>
            <a:ext cx="2138844" cy="346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IN" sz="1800" dirty="0">
                <a:solidFill>
                  <a:schemeClr val="tx1"/>
                </a:solidFill>
                <a:latin typeface="Helvetica Neue" panose="020B0604020202020204" charset="0"/>
                <a:ea typeface="Cambria"/>
                <a:cs typeface="Cambria"/>
                <a:sym typeface="Cambria"/>
              </a:rPr>
              <a:t>Time to fetch = 50</a:t>
            </a:r>
            <a:endParaRPr sz="1200" dirty="0">
              <a:solidFill>
                <a:schemeClr val="tx1"/>
              </a:solidFill>
              <a:latin typeface="Helvetica Neue" panose="020B0604020202020204" charset="0"/>
            </a:endParaRPr>
          </a:p>
        </p:txBody>
      </p:sp>
      <p:sp>
        <p:nvSpPr>
          <p:cNvPr id="47" name="Google Shape;230;p8">
            <a:extLst>
              <a:ext uri="{FF2B5EF4-FFF2-40B4-BE49-F238E27FC236}">
                <a16:creationId xmlns:a16="http://schemas.microsoft.com/office/drawing/2014/main" id="{E3E94DF1-1846-0635-DD5D-18317D3B272D}"/>
              </a:ext>
            </a:extLst>
          </p:cNvPr>
          <p:cNvSpPr txBox="1"/>
          <p:nvPr/>
        </p:nvSpPr>
        <p:spPr>
          <a:xfrm>
            <a:off x="6161899" y="1839664"/>
            <a:ext cx="1834690" cy="346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IN" sz="1800" dirty="0">
                <a:solidFill>
                  <a:schemeClr val="tx1"/>
                </a:solidFill>
                <a:latin typeface="Helvetica Neue" panose="020B0604020202020204" charset="0"/>
                <a:ea typeface="Cambria"/>
                <a:cs typeface="Cambria"/>
                <a:sym typeface="Cambria"/>
              </a:rPr>
              <a:t>Fill Latency = 50</a:t>
            </a:r>
            <a:endParaRPr sz="1200" dirty="0">
              <a:solidFill>
                <a:schemeClr val="tx1"/>
              </a:solidFill>
              <a:latin typeface="Helvetica Neue" panose="020B0604020202020204" charset="0"/>
            </a:endParaRPr>
          </a:p>
        </p:txBody>
      </p:sp>
      <p:sp>
        <p:nvSpPr>
          <p:cNvPr id="49" name="Google Shape;218;p8">
            <a:extLst>
              <a:ext uri="{FF2B5EF4-FFF2-40B4-BE49-F238E27FC236}">
                <a16:creationId xmlns:a16="http://schemas.microsoft.com/office/drawing/2014/main" id="{674A7769-193F-8485-D555-A3A85410E9C5}"/>
              </a:ext>
            </a:extLst>
          </p:cNvPr>
          <p:cNvSpPr txBox="1"/>
          <p:nvPr/>
        </p:nvSpPr>
        <p:spPr>
          <a:xfrm>
            <a:off x="2179857" y="1366999"/>
            <a:ext cx="390182" cy="253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IN" sz="1200" dirty="0">
                <a:latin typeface="Helvetica Neue" panose="020B0604020202020204" charset="0"/>
                <a:ea typeface="Cambria"/>
                <a:cs typeface="Cambria"/>
                <a:sym typeface="Cambria"/>
              </a:rPr>
              <a:t> </a:t>
            </a:r>
            <a:r>
              <a:rPr lang="en-IN" sz="1200" i="1" dirty="0">
                <a:latin typeface="Helvetica Neue" panose="020B0604020202020204" charset="0"/>
                <a:ea typeface="Cambria"/>
                <a:cs typeface="Cambria"/>
                <a:sym typeface="Cambria"/>
              </a:rPr>
              <a:t>0</a:t>
            </a:r>
            <a:endParaRPr sz="1200" i="1" dirty="0">
              <a:latin typeface="Helvetica Neue" panose="020B0604020202020204" charset="0"/>
            </a:endParaRPr>
          </a:p>
        </p:txBody>
      </p:sp>
      <p:sp>
        <p:nvSpPr>
          <p:cNvPr id="50" name="Google Shape;218;p8">
            <a:extLst>
              <a:ext uri="{FF2B5EF4-FFF2-40B4-BE49-F238E27FC236}">
                <a16:creationId xmlns:a16="http://schemas.microsoft.com/office/drawing/2014/main" id="{56BBEDC3-0863-783D-01EF-8AC548DF2A26}"/>
              </a:ext>
            </a:extLst>
          </p:cNvPr>
          <p:cNvSpPr txBox="1"/>
          <p:nvPr/>
        </p:nvSpPr>
        <p:spPr>
          <a:xfrm>
            <a:off x="2721123" y="1358006"/>
            <a:ext cx="546007" cy="253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IN" sz="1200" i="1" dirty="0">
                <a:latin typeface="Helvetica Neue" panose="020B0604020202020204" charset="0"/>
                <a:ea typeface="Cambria"/>
                <a:cs typeface="Cambria"/>
                <a:sym typeface="Cambria"/>
              </a:rPr>
              <a:t>10</a:t>
            </a:r>
            <a:endParaRPr sz="1200" i="1" dirty="0">
              <a:latin typeface="Helvetica Neue" panose="020B0604020202020204" charset="0"/>
            </a:endParaRPr>
          </a:p>
        </p:txBody>
      </p:sp>
      <p:sp>
        <p:nvSpPr>
          <p:cNvPr id="51" name="Google Shape;218;p8">
            <a:extLst>
              <a:ext uri="{FF2B5EF4-FFF2-40B4-BE49-F238E27FC236}">
                <a16:creationId xmlns:a16="http://schemas.microsoft.com/office/drawing/2014/main" id="{B6C358B4-29C5-F50C-2909-D8B6463AE244}"/>
              </a:ext>
            </a:extLst>
          </p:cNvPr>
          <p:cNvSpPr txBox="1"/>
          <p:nvPr/>
        </p:nvSpPr>
        <p:spPr>
          <a:xfrm>
            <a:off x="5664391" y="1373440"/>
            <a:ext cx="546007" cy="253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IN" sz="1200" i="1" dirty="0">
                <a:latin typeface="Helvetica Neue" panose="020B0604020202020204" charset="0"/>
                <a:ea typeface="Cambria"/>
                <a:cs typeface="Cambria"/>
                <a:sym typeface="Cambria"/>
              </a:rPr>
              <a:t>70</a:t>
            </a:r>
            <a:endParaRPr sz="1200" i="1" dirty="0">
              <a:latin typeface="Helvetica Neue" panose="020B0604020202020204" charset="0"/>
            </a:endParaRPr>
          </a:p>
        </p:txBody>
      </p:sp>
      <p:sp>
        <p:nvSpPr>
          <p:cNvPr id="52" name="Google Shape;218;p8">
            <a:extLst>
              <a:ext uri="{FF2B5EF4-FFF2-40B4-BE49-F238E27FC236}">
                <a16:creationId xmlns:a16="http://schemas.microsoft.com/office/drawing/2014/main" id="{0941D61A-EB13-9151-890E-5999AD7F67FF}"/>
              </a:ext>
            </a:extLst>
          </p:cNvPr>
          <p:cNvSpPr txBox="1"/>
          <p:nvPr/>
        </p:nvSpPr>
        <p:spPr>
          <a:xfrm>
            <a:off x="8189725" y="1373440"/>
            <a:ext cx="546007" cy="253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IN" sz="1200" i="1" dirty="0">
                <a:latin typeface="Helvetica Neue" panose="020B0604020202020204" charset="0"/>
                <a:ea typeface="Cambria"/>
                <a:cs typeface="Cambria"/>
                <a:sym typeface="Cambria"/>
              </a:rPr>
              <a:t>120</a:t>
            </a:r>
            <a:endParaRPr sz="1200" i="1" dirty="0">
              <a:latin typeface="Helvetica Neue" panose="020B0604020202020204" charset="0"/>
            </a:endParaRPr>
          </a:p>
        </p:txBody>
      </p:sp>
      <p:sp>
        <p:nvSpPr>
          <p:cNvPr id="53" name="Google Shape;218;p8">
            <a:extLst>
              <a:ext uri="{FF2B5EF4-FFF2-40B4-BE49-F238E27FC236}">
                <a16:creationId xmlns:a16="http://schemas.microsoft.com/office/drawing/2014/main" id="{A2E37DA5-E513-36BD-D03B-0E91859B0748}"/>
              </a:ext>
            </a:extLst>
          </p:cNvPr>
          <p:cNvSpPr txBox="1"/>
          <p:nvPr/>
        </p:nvSpPr>
        <p:spPr>
          <a:xfrm>
            <a:off x="4762875" y="1370507"/>
            <a:ext cx="546007" cy="253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IN" sz="1200" i="1" dirty="0">
                <a:latin typeface="Helvetica Neue" panose="020B0604020202020204" charset="0"/>
                <a:ea typeface="Cambria"/>
                <a:sym typeface="Cambria"/>
              </a:rPr>
              <a:t>50</a:t>
            </a:r>
            <a:endParaRPr sz="1200" i="1" dirty="0">
              <a:latin typeface="Helvetica Neue" panose="020B0604020202020204" charset="0"/>
            </a:endParaRPr>
          </a:p>
        </p:txBody>
      </p:sp>
      <p:sp>
        <p:nvSpPr>
          <p:cNvPr id="54" name="Google Shape;218;p8">
            <a:extLst>
              <a:ext uri="{FF2B5EF4-FFF2-40B4-BE49-F238E27FC236}">
                <a16:creationId xmlns:a16="http://schemas.microsoft.com/office/drawing/2014/main" id="{9F17EFB7-DA16-DB80-8C68-46049A9751B1}"/>
              </a:ext>
            </a:extLst>
          </p:cNvPr>
          <p:cNvSpPr txBox="1"/>
          <p:nvPr/>
        </p:nvSpPr>
        <p:spPr>
          <a:xfrm>
            <a:off x="3839221" y="1367204"/>
            <a:ext cx="546007" cy="253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IN" sz="1200" i="1" dirty="0">
                <a:latin typeface="Helvetica Neue" panose="020B0604020202020204" charset="0"/>
                <a:ea typeface="Cambria"/>
                <a:cs typeface="Cambria"/>
                <a:sym typeface="Cambria"/>
              </a:rPr>
              <a:t>30</a:t>
            </a:r>
            <a:endParaRPr sz="1200" i="1" dirty="0">
              <a:latin typeface="Helvetica Neue" panose="020B0604020202020204" charset="0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190D4E0-C766-75FB-9189-08F8346DD2DA}"/>
              </a:ext>
            </a:extLst>
          </p:cNvPr>
          <p:cNvSpPr/>
          <p:nvPr/>
        </p:nvSpPr>
        <p:spPr>
          <a:xfrm>
            <a:off x="657014" y="3125520"/>
            <a:ext cx="1632370" cy="159173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9525"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IN" dirty="0">
              <a:latin typeface="Helvetica Neue" panose="020B0604020202020204" charset="0"/>
            </a:endParaRP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721E2000-F2A9-AE43-4D2E-84571300EA5A}"/>
              </a:ext>
            </a:extLst>
          </p:cNvPr>
          <p:cNvCxnSpPr>
            <a:cxnSpLocks/>
          </p:cNvCxnSpPr>
          <p:nvPr/>
        </p:nvCxnSpPr>
        <p:spPr>
          <a:xfrm>
            <a:off x="787818" y="3451010"/>
            <a:ext cx="141901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Google Shape;230;p8">
            <a:extLst>
              <a:ext uri="{FF2B5EF4-FFF2-40B4-BE49-F238E27FC236}">
                <a16:creationId xmlns:a16="http://schemas.microsoft.com/office/drawing/2014/main" id="{43E267DD-CB65-C418-0713-6C5986CF9082}"/>
              </a:ext>
            </a:extLst>
          </p:cNvPr>
          <p:cNvSpPr txBox="1"/>
          <p:nvPr/>
        </p:nvSpPr>
        <p:spPr>
          <a:xfrm>
            <a:off x="881026" y="2854254"/>
            <a:ext cx="1492587" cy="28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IN" b="1" dirty="0">
                <a:solidFill>
                  <a:schemeClr val="tx1"/>
                </a:solidFill>
                <a:latin typeface="Helvetica Neue" panose="020B0604020202020204" charset="0"/>
                <a:ea typeface="Cambria"/>
                <a:cs typeface="Cambria"/>
                <a:sym typeface="Cambria"/>
              </a:rPr>
              <a:t>History table</a:t>
            </a:r>
            <a:endParaRPr sz="1050" b="1" dirty="0">
              <a:solidFill>
                <a:schemeClr val="tx1"/>
              </a:solidFill>
              <a:latin typeface="Helvetica Neue" panose="020B0604020202020204" charset="0"/>
            </a:endParaRPr>
          </a:p>
        </p:txBody>
      </p:sp>
      <p:sp>
        <p:nvSpPr>
          <p:cNvPr id="63" name="Google Shape;230;p8">
            <a:extLst>
              <a:ext uri="{FF2B5EF4-FFF2-40B4-BE49-F238E27FC236}">
                <a16:creationId xmlns:a16="http://schemas.microsoft.com/office/drawing/2014/main" id="{C28CC861-4BFE-CDA1-92A0-970146BF856E}"/>
              </a:ext>
            </a:extLst>
          </p:cNvPr>
          <p:cNvSpPr txBox="1"/>
          <p:nvPr/>
        </p:nvSpPr>
        <p:spPr>
          <a:xfrm>
            <a:off x="805646" y="3166347"/>
            <a:ext cx="1492587" cy="28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IN" dirty="0">
                <a:solidFill>
                  <a:schemeClr val="tx1"/>
                </a:solidFill>
                <a:latin typeface="Helvetica Neue" panose="020B0604020202020204" charset="0"/>
                <a:ea typeface="Cambria"/>
                <a:cs typeface="Cambria"/>
                <a:sym typeface="Cambria"/>
              </a:rPr>
              <a:t>@     TimeStamp</a:t>
            </a:r>
            <a:endParaRPr sz="1050" dirty="0">
              <a:solidFill>
                <a:schemeClr val="tx1"/>
              </a:solidFill>
              <a:latin typeface="Helvetica Neue" panose="020B0604020202020204" charset="0"/>
            </a:endParaRPr>
          </a:p>
        </p:txBody>
      </p:sp>
      <p:sp>
        <p:nvSpPr>
          <p:cNvPr id="192" name="Google Shape;230;p8">
            <a:extLst>
              <a:ext uri="{FF2B5EF4-FFF2-40B4-BE49-F238E27FC236}">
                <a16:creationId xmlns:a16="http://schemas.microsoft.com/office/drawing/2014/main" id="{46D34857-699A-2D64-30CD-B9BC08F53FE6}"/>
              </a:ext>
            </a:extLst>
          </p:cNvPr>
          <p:cNvSpPr txBox="1"/>
          <p:nvPr/>
        </p:nvSpPr>
        <p:spPr>
          <a:xfrm>
            <a:off x="810895" y="3463937"/>
            <a:ext cx="1492587" cy="28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IN" dirty="0">
                <a:solidFill>
                  <a:schemeClr val="tx1"/>
                </a:solidFill>
                <a:latin typeface="Helvetica Neue" panose="020B0604020202020204" charset="0"/>
                <a:ea typeface="Cambria"/>
                <a:cs typeface="Cambria"/>
                <a:sym typeface="Cambria"/>
              </a:rPr>
              <a:t>2             0</a:t>
            </a:r>
            <a:endParaRPr sz="1050" dirty="0">
              <a:solidFill>
                <a:schemeClr val="tx1"/>
              </a:solidFill>
              <a:latin typeface="Helvetica Neue" panose="020B0604020202020204" charset="0"/>
            </a:endParaRPr>
          </a:p>
        </p:txBody>
      </p:sp>
      <p:sp>
        <p:nvSpPr>
          <p:cNvPr id="193" name="Google Shape;230;p8">
            <a:extLst>
              <a:ext uri="{FF2B5EF4-FFF2-40B4-BE49-F238E27FC236}">
                <a16:creationId xmlns:a16="http://schemas.microsoft.com/office/drawing/2014/main" id="{53BE0BF4-A6D9-DF99-9228-34C6D360FB6E}"/>
              </a:ext>
            </a:extLst>
          </p:cNvPr>
          <p:cNvSpPr txBox="1"/>
          <p:nvPr/>
        </p:nvSpPr>
        <p:spPr>
          <a:xfrm>
            <a:off x="807510" y="3677299"/>
            <a:ext cx="1492587" cy="28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IN" dirty="0">
                <a:solidFill>
                  <a:schemeClr val="tx1"/>
                </a:solidFill>
                <a:latin typeface="Helvetica Neue" panose="020B0604020202020204" charset="0"/>
                <a:ea typeface="Cambria"/>
                <a:cs typeface="Cambria"/>
                <a:sym typeface="Cambria"/>
              </a:rPr>
              <a:t>5            10</a:t>
            </a:r>
            <a:endParaRPr sz="1050" dirty="0">
              <a:solidFill>
                <a:schemeClr val="tx1"/>
              </a:solidFill>
              <a:latin typeface="Helvetica Neue" panose="020B0604020202020204" charset="0"/>
            </a:endParaRPr>
          </a:p>
        </p:txBody>
      </p:sp>
      <p:sp>
        <p:nvSpPr>
          <p:cNvPr id="194" name="Google Shape;230;p8">
            <a:extLst>
              <a:ext uri="{FF2B5EF4-FFF2-40B4-BE49-F238E27FC236}">
                <a16:creationId xmlns:a16="http://schemas.microsoft.com/office/drawing/2014/main" id="{5FBD2AAB-3283-BB6B-8778-965E35DDE6D7}"/>
              </a:ext>
            </a:extLst>
          </p:cNvPr>
          <p:cNvSpPr txBox="1"/>
          <p:nvPr/>
        </p:nvSpPr>
        <p:spPr>
          <a:xfrm>
            <a:off x="777032" y="3924526"/>
            <a:ext cx="1492587" cy="28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IN" dirty="0">
                <a:solidFill>
                  <a:schemeClr val="tx1"/>
                </a:solidFill>
                <a:latin typeface="Helvetica Neue" panose="020B0604020202020204" charset="0"/>
                <a:ea typeface="Cambria"/>
                <a:cs typeface="Cambria"/>
                <a:sym typeface="Cambria"/>
              </a:rPr>
              <a:t>10           30</a:t>
            </a:r>
            <a:endParaRPr sz="1050" dirty="0">
              <a:solidFill>
                <a:schemeClr val="tx1"/>
              </a:solidFill>
              <a:latin typeface="Helvetica Neue" panose="020B0604020202020204" charset="0"/>
            </a:endParaRPr>
          </a:p>
        </p:txBody>
      </p:sp>
      <p:sp>
        <p:nvSpPr>
          <p:cNvPr id="195" name="Google Shape;230;p8">
            <a:extLst>
              <a:ext uri="{FF2B5EF4-FFF2-40B4-BE49-F238E27FC236}">
                <a16:creationId xmlns:a16="http://schemas.microsoft.com/office/drawing/2014/main" id="{00F3F830-7164-9945-E56D-89C268A2DB76}"/>
              </a:ext>
            </a:extLst>
          </p:cNvPr>
          <p:cNvSpPr txBox="1"/>
          <p:nvPr/>
        </p:nvSpPr>
        <p:spPr>
          <a:xfrm>
            <a:off x="782281" y="4158207"/>
            <a:ext cx="1492587" cy="28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IN" dirty="0">
                <a:solidFill>
                  <a:schemeClr val="tx1"/>
                </a:solidFill>
                <a:latin typeface="Helvetica Neue" panose="020B0604020202020204" charset="0"/>
                <a:ea typeface="Cambria"/>
                <a:cs typeface="Cambria"/>
                <a:sym typeface="Cambria"/>
              </a:rPr>
              <a:t>12           50</a:t>
            </a:r>
            <a:endParaRPr sz="1050" dirty="0">
              <a:solidFill>
                <a:schemeClr val="tx1"/>
              </a:solidFill>
              <a:latin typeface="Helvetica Neue" panose="020B0604020202020204" charset="0"/>
            </a:endParaRPr>
          </a:p>
        </p:txBody>
      </p:sp>
      <p:sp>
        <p:nvSpPr>
          <p:cNvPr id="196" name="Google Shape;230;p8">
            <a:extLst>
              <a:ext uri="{FF2B5EF4-FFF2-40B4-BE49-F238E27FC236}">
                <a16:creationId xmlns:a16="http://schemas.microsoft.com/office/drawing/2014/main" id="{6636B13C-F28F-C9C9-752F-68BC8F62965A}"/>
              </a:ext>
            </a:extLst>
          </p:cNvPr>
          <p:cNvSpPr txBox="1"/>
          <p:nvPr/>
        </p:nvSpPr>
        <p:spPr>
          <a:xfrm>
            <a:off x="785667" y="4425748"/>
            <a:ext cx="1492587" cy="28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IN" dirty="0">
                <a:solidFill>
                  <a:schemeClr val="tx1"/>
                </a:solidFill>
                <a:latin typeface="Helvetica Neue" panose="020B0604020202020204" charset="0"/>
                <a:ea typeface="Cambria"/>
                <a:cs typeface="Cambria"/>
                <a:sym typeface="Cambria"/>
              </a:rPr>
              <a:t>15           70</a:t>
            </a:r>
            <a:endParaRPr sz="1050" dirty="0">
              <a:solidFill>
                <a:schemeClr val="tx1"/>
              </a:solidFill>
              <a:latin typeface="Helvetica Neue" panose="020B0604020202020204" charset="0"/>
            </a:endParaRPr>
          </a:p>
        </p:txBody>
      </p:sp>
      <p:sp>
        <p:nvSpPr>
          <p:cNvPr id="197" name="Rectangle 196">
            <a:extLst>
              <a:ext uri="{FF2B5EF4-FFF2-40B4-BE49-F238E27FC236}">
                <a16:creationId xmlns:a16="http://schemas.microsoft.com/office/drawing/2014/main" id="{58C449AF-41E2-0158-5D30-B5D4C39B4070}"/>
              </a:ext>
            </a:extLst>
          </p:cNvPr>
          <p:cNvSpPr/>
          <p:nvPr/>
        </p:nvSpPr>
        <p:spPr>
          <a:xfrm>
            <a:off x="3755803" y="3603041"/>
            <a:ext cx="2882069" cy="856763"/>
          </a:xfrm>
          <a:prstGeom prst="rect">
            <a:avLst/>
          </a:prstGeom>
          <a:solidFill>
            <a:srgbClr val="D1FBFF"/>
          </a:solidFill>
          <a:ln w="9525"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IN" dirty="0">
              <a:latin typeface="Helvetica Neue" panose="020B0604020202020204" charset="0"/>
            </a:endParaRPr>
          </a:p>
        </p:txBody>
      </p:sp>
      <p:cxnSp>
        <p:nvCxnSpPr>
          <p:cNvPr id="200" name="Straight Connector 199">
            <a:extLst>
              <a:ext uri="{FF2B5EF4-FFF2-40B4-BE49-F238E27FC236}">
                <a16:creationId xmlns:a16="http://schemas.microsoft.com/office/drawing/2014/main" id="{44854AD3-FAE4-A2FF-4331-2A6108B28CF2}"/>
              </a:ext>
            </a:extLst>
          </p:cNvPr>
          <p:cNvCxnSpPr>
            <a:cxnSpLocks/>
          </p:cNvCxnSpPr>
          <p:nvPr/>
        </p:nvCxnSpPr>
        <p:spPr>
          <a:xfrm>
            <a:off x="3886608" y="3928531"/>
            <a:ext cx="265643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1" name="Google Shape;230;p8">
            <a:extLst>
              <a:ext uri="{FF2B5EF4-FFF2-40B4-BE49-F238E27FC236}">
                <a16:creationId xmlns:a16="http://schemas.microsoft.com/office/drawing/2014/main" id="{39EFDB91-795C-F86C-514B-AB0B830BCD82}"/>
              </a:ext>
            </a:extLst>
          </p:cNvPr>
          <p:cNvSpPr txBox="1"/>
          <p:nvPr/>
        </p:nvSpPr>
        <p:spPr>
          <a:xfrm>
            <a:off x="4506442" y="3311598"/>
            <a:ext cx="1492587" cy="28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IN" b="1" dirty="0">
                <a:solidFill>
                  <a:schemeClr val="tx1"/>
                </a:solidFill>
                <a:latin typeface="Helvetica Neue" panose="020B0604020202020204" charset="0"/>
                <a:ea typeface="Cambria"/>
                <a:cs typeface="Cambria"/>
                <a:sym typeface="Cambria"/>
              </a:rPr>
              <a:t>Table of Deltas</a:t>
            </a:r>
            <a:endParaRPr sz="1050" b="1" dirty="0">
              <a:solidFill>
                <a:schemeClr val="tx1"/>
              </a:solidFill>
              <a:latin typeface="Helvetica Neue" panose="020B0604020202020204" charset="0"/>
            </a:endParaRPr>
          </a:p>
        </p:txBody>
      </p:sp>
      <p:sp>
        <p:nvSpPr>
          <p:cNvPr id="202" name="Google Shape;230;p8">
            <a:extLst>
              <a:ext uri="{FF2B5EF4-FFF2-40B4-BE49-F238E27FC236}">
                <a16:creationId xmlns:a16="http://schemas.microsoft.com/office/drawing/2014/main" id="{860C0239-DEA0-1337-2082-02C8A62683A4}"/>
              </a:ext>
            </a:extLst>
          </p:cNvPr>
          <p:cNvSpPr txBox="1"/>
          <p:nvPr/>
        </p:nvSpPr>
        <p:spPr>
          <a:xfrm>
            <a:off x="3904436" y="3643868"/>
            <a:ext cx="2882444" cy="28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IN" dirty="0">
                <a:solidFill>
                  <a:schemeClr val="tx1"/>
                </a:solidFill>
                <a:latin typeface="Helvetica Neue" panose="020B0604020202020204" charset="0"/>
                <a:ea typeface="Cambria"/>
                <a:cs typeface="Cambria"/>
                <a:sym typeface="Cambria"/>
              </a:rPr>
              <a:t>Delta     Coverage    Destination</a:t>
            </a:r>
            <a:endParaRPr sz="1050" dirty="0">
              <a:solidFill>
                <a:schemeClr val="tx1"/>
              </a:solidFill>
              <a:latin typeface="Helvetica Neue" panose="020B0604020202020204" charset="0"/>
            </a:endParaRPr>
          </a:p>
        </p:txBody>
      </p:sp>
      <p:sp>
        <p:nvSpPr>
          <p:cNvPr id="203" name="Google Shape;230;p8">
            <a:extLst>
              <a:ext uri="{FF2B5EF4-FFF2-40B4-BE49-F238E27FC236}">
                <a16:creationId xmlns:a16="http://schemas.microsoft.com/office/drawing/2014/main" id="{7F6D1315-BC98-6A8C-6172-9851AC1E03E7}"/>
              </a:ext>
            </a:extLst>
          </p:cNvPr>
          <p:cNvSpPr txBox="1"/>
          <p:nvPr/>
        </p:nvSpPr>
        <p:spPr>
          <a:xfrm>
            <a:off x="3909685" y="3941458"/>
            <a:ext cx="2585942" cy="28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IN" b="1" dirty="0">
                <a:solidFill>
                  <a:schemeClr val="tx1"/>
                </a:solidFill>
                <a:latin typeface="Helvetica Neue" panose="020B0604020202020204" charset="0"/>
                <a:ea typeface="Cambria"/>
                <a:cs typeface="Cambria"/>
                <a:sym typeface="Cambria"/>
              </a:rPr>
              <a:t>+10      2/2 (100%)	  L1D</a:t>
            </a:r>
            <a:endParaRPr sz="1050" b="1" dirty="0">
              <a:solidFill>
                <a:schemeClr val="tx1"/>
              </a:solidFill>
              <a:latin typeface="Helvetica Neue" panose="020B0604020202020204" charset="0"/>
            </a:endParaRPr>
          </a:p>
        </p:txBody>
      </p:sp>
      <p:sp>
        <p:nvSpPr>
          <p:cNvPr id="214" name="Google Shape;230;p8">
            <a:extLst>
              <a:ext uri="{FF2B5EF4-FFF2-40B4-BE49-F238E27FC236}">
                <a16:creationId xmlns:a16="http://schemas.microsoft.com/office/drawing/2014/main" id="{5A1D8A93-3841-10FA-AD6C-B45F7D1E52B0}"/>
              </a:ext>
            </a:extLst>
          </p:cNvPr>
          <p:cNvSpPr txBox="1"/>
          <p:nvPr/>
        </p:nvSpPr>
        <p:spPr>
          <a:xfrm>
            <a:off x="3919846" y="4168361"/>
            <a:ext cx="2585942" cy="28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IN" dirty="0">
                <a:solidFill>
                  <a:schemeClr val="tx1"/>
                </a:solidFill>
                <a:latin typeface="Helvetica Neue" panose="020B0604020202020204" charset="0"/>
                <a:ea typeface="Cambria"/>
                <a:cs typeface="Cambria"/>
                <a:sym typeface="Cambria"/>
              </a:rPr>
              <a:t>+13      1/2 (50%)	  L2C</a:t>
            </a:r>
            <a:endParaRPr sz="1050" dirty="0">
              <a:solidFill>
                <a:schemeClr val="tx1"/>
              </a:solidFill>
              <a:latin typeface="Helvetica Neue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71352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71;p12">
            <a:extLst>
              <a:ext uri="{FF2B5EF4-FFF2-40B4-BE49-F238E27FC236}">
                <a16:creationId xmlns:a16="http://schemas.microsoft.com/office/drawing/2014/main" id="{0344C3FE-2B3C-CFEE-E030-57DF0D807CF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329" y="1518559"/>
            <a:ext cx="4574300" cy="228715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2"/>
          <p:cNvSpPr txBox="1">
            <a:spLocks noGrp="1"/>
          </p:cNvSpPr>
          <p:nvPr>
            <p:ph type="title"/>
          </p:nvPr>
        </p:nvSpPr>
        <p:spPr>
          <a:xfrm>
            <a:off x="99076" y="207078"/>
            <a:ext cx="8520600" cy="5727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 dirty="0">
                <a:latin typeface="Helvetica Neue"/>
                <a:ea typeface="Helvetica Neue"/>
                <a:cs typeface="Helvetica Neue"/>
                <a:sym typeface="Helvetica Neue"/>
              </a:rPr>
              <a:t>Microarchitecture optimizations</a:t>
            </a:r>
            <a:endParaRPr sz="3200" b="1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2" name="Google Shape;72;p12"/>
          <p:cNvSpPr txBox="1">
            <a:spLocks noGrp="1"/>
          </p:cNvSpPr>
          <p:nvPr>
            <p:ph type="sldNum" idx="12"/>
          </p:nvPr>
        </p:nvSpPr>
        <p:spPr>
          <a:xfrm>
            <a:off x="8462729" y="4714800"/>
            <a:ext cx="644100" cy="393600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5F6B0F-67E8-21F8-C6DE-BB213CF0AFC5}"/>
              </a:ext>
            </a:extLst>
          </p:cNvPr>
          <p:cNvSpPr txBox="1"/>
          <p:nvPr/>
        </p:nvSpPr>
        <p:spPr>
          <a:xfrm>
            <a:off x="5440868" y="1257896"/>
            <a:ext cx="1055097" cy="40011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IN" sz="2000" dirty="0">
                <a:latin typeface="Helvetica Neue" panose="020B0604020202020204" charset="0"/>
              </a:rPr>
              <a:t>Caches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9B185A-99A1-CB83-625B-52083621BC49}"/>
              </a:ext>
            </a:extLst>
          </p:cNvPr>
          <p:cNvSpPr txBox="1"/>
          <p:nvPr/>
        </p:nvSpPr>
        <p:spPr>
          <a:xfrm>
            <a:off x="6710385" y="1284597"/>
            <a:ext cx="779381" cy="40011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2000">
                <a:solidFill>
                  <a:schemeClr val="lt1"/>
                </a:solidFill>
                <a:latin typeface="Helvetica Neue" panose="020B0604020202020204" charset="0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/>
              <a:t>TLBs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5314F02-BB65-CA85-56D6-8627CFD60891}"/>
              </a:ext>
            </a:extLst>
          </p:cNvPr>
          <p:cNvSpPr txBox="1"/>
          <p:nvPr/>
        </p:nvSpPr>
        <p:spPr>
          <a:xfrm>
            <a:off x="5534911" y="1864868"/>
            <a:ext cx="2113079" cy="40011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2000">
                <a:solidFill>
                  <a:schemeClr val="lt1"/>
                </a:solidFill>
                <a:latin typeface="Helvetica Neue" panose="020B0604020202020204" charset="0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/>
              <a:t>Branch predictor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F9688A6-653F-C115-177A-4F2A9985D85B}"/>
              </a:ext>
            </a:extLst>
          </p:cNvPr>
          <p:cNvSpPr txBox="1"/>
          <p:nvPr/>
        </p:nvSpPr>
        <p:spPr>
          <a:xfrm>
            <a:off x="5185838" y="2452361"/>
            <a:ext cx="2820003" cy="40011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sz="2000">
                <a:solidFill>
                  <a:schemeClr val="lt1"/>
                </a:solidFill>
                <a:latin typeface="Helvetica Neue" panose="020B0604020202020204" charset="0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/>
              <a:t>Out-of-order execution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EE45CC-60CC-7636-9534-F669DEBEDCFE}"/>
              </a:ext>
            </a:extLst>
          </p:cNvPr>
          <p:cNvSpPr txBox="1"/>
          <p:nvPr/>
        </p:nvSpPr>
        <p:spPr>
          <a:xfrm>
            <a:off x="7100076" y="3046678"/>
            <a:ext cx="1499128" cy="40011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sz="2000">
                <a:solidFill>
                  <a:schemeClr val="lt1"/>
                </a:solidFill>
                <a:latin typeface="Helvetica Neue" panose="020B0604020202020204" charset="0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/>
              <a:t>Prefetchers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60293EC-C7DC-8DB7-E5F1-EFE968D0C852}"/>
              </a:ext>
            </a:extLst>
          </p:cNvPr>
          <p:cNvSpPr txBox="1"/>
          <p:nvPr/>
        </p:nvSpPr>
        <p:spPr>
          <a:xfrm>
            <a:off x="4823109" y="3033030"/>
            <a:ext cx="2028119" cy="40011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sz="2000">
                <a:solidFill>
                  <a:schemeClr val="lt1"/>
                </a:solidFill>
                <a:latin typeface="Helvetica Neue" panose="020B0604020202020204" charset="0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/>
              <a:t>Hyper threading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19472A18-7532-D9A5-EF11-E194ED3B72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5686447" y="3805709"/>
            <a:ext cx="2047875" cy="10287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C39045B0-48D9-A53A-ACC8-0FA8C408D1E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990000">
            <a:off x="6682890" y="4343126"/>
            <a:ext cx="447675" cy="6381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CF158CA-F5CF-C7D9-0A75-64EAA4501D4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26852" y="3958122"/>
            <a:ext cx="756678" cy="756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9894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Google Shape;215;p8">
            <a:extLst>
              <a:ext uri="{FF2B5EF4-FFF2-40B4-BE49-F238E27FC236}">
                <a16:creationId xmlns:a16="http://schemas.microsoft.com/office/drawing/2014/main" id="{65A72B2C-632D-0D9D-63EA-D620324FA70D}"/>
              </a:ext>
            </a:extLst>
          </p:cNvPr>
          <p:cNvCxnSpPr>
            <a:cxnSpLocks/>
          </p:cNvCxnSpPr>
          <p:nvPr/>
        </p:nvCxnSpPr>
        <p:spPr>
          <a:xfrm>
            <a:off x="8353513" y="1641010"/>
            <a:ext cx="0" cy="520028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ysDot"/>
            <a:round/>
            <a:headEnd type="none" w="sm" len="sm"/>
            <a:tailEnd type="none" w="sm" len="sm"/>
          </a:ln>
        </p:spPr>
      </p:cxnSp>
      <p:cxnSp>
        <p:nvCxnSpPr>
          <p:cNvPr id="26" name="Google Shape;215;p8">
            <a:extLst>
              <a:ext uri="{FF2B5EF4-FFF2-40B4-BE49-F238E27FC236}">
                <a16:creationId xmlns:a16="http://schemas.microsoft.com/office/drawing/2014/main" id="{0F2D503E-FD1C-0885-8522-7DA5AE419665}"/>
              </a:ext>
            </a:extLst>
          </p:cNvPr>
          <p:cNvCxnSpPr>
            <a:cxnSpLocks/>
          </p:cNvCxnSpPr>
          <p:nvPr/>
        </p:nvCxnSpPr>
        <p:spPr>
          <a:xfrm>
            <a:off x="5791200" y="1651166"/>
            <a:ext cx="0" cy="520028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ysDot"/>
            <a:round/>
            <a:headEnd type="none" w="sm" len="sm"/>
            <a:tailEnd type="none" w="sm" len="sm"/>
          </a:ln>
        </p:spPr>
      </p:cxnSp>
      <p:sp>
        <p:nvSpPr>
          <p:cNvPr id="198" name="Google Shape;198;p8"/>
          <p:cNvSpPr txBox="1">
            <a:spLocks noGrp="1"/>
          </p:cNvSpPr>
          <p:nvPr>
            <p:ph type="title"/>
          </p:nvPr>
        </p:nvSpPr>
        <p:spPr>
          <a:xfrm>
            <a:off x="174804" y="139912"/>
            <a:ext cx="4816607" cy="572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>
              <a:buClr>
                <a:srgbClr val="8B00E7"/>
              </a:buClr>
              <a:buSzPts val="3600"/>
            </a:pPr>
            <a:r>
              <a:rPr lang="en-IN" sz="3000" dirty="0" err="1">
                <a:latin typeface="Helvetica Neue" panose="020B0604020202020204" charset="0"/>
                <a:ea typeface="Cambria"/>
                <a:cs typeface="Cambria"/>
                <a:sym typeface="Cambria"/>
              </a:rPr>
              <a:t>Berti</a:t>
            </a:r>
            <a:r>
              <a:rPr lang="en-IN" sz="3000" dirty="0">
                <a:latin typeface="Helvetica Neue" panose="020B0604020202020204" charset="0"/>
                <a:ea typeface="Cambria"/>
                <a:cs typeface="Cambria"/>
                <a:sym typeface="Cambria"/>
              </a:rPr>
              <a:t>: Insecure </a:t>
            </a:r>
            <a:r>
              <a:rPr lang="en-IN" sz="3000" dirty="0">
                <a:latin typeface="Helvetica Neue" panose="020B0604020202020204" charset="0"/>
                <a:ea typeface="Cambria"/>
                <a:cs typeface="Cambria"/>
                <a:sym typeface="Wingdings" panose="05000000000000000000" pitchFamily="2" charset="2"/>
              </a:rPr>
              <a:t></a:t>
            </a:r>
            <a:endParaRPr sz="3000" dirty="0">
              <a:latin typeface="Helvetica Neue" panose="020B0604020202020204" charset="0"/>
              <a:ea typeface="Cambria"/>
              <a:cs typeface="Cambria"/>
              <a:sym typeface="Cambria"/>
            </a:endParaRPr>
          </a:p>
        </p:txBody>
      </p:sp>
      <p:sp>
        <p:nvSpPr>
          <p:cNvPr id="199" name="Google Shape;199;p8"/>
          <p:cNvSpPr txBox="1">
            <a:spLocks noGrp="1"/>
          </p:cNvSpPr>
          <p:nvPr>
            <p:ph type="sldNum" idx="12"/>
          </p:nvPr>
        </p:nvSpPr>
        <p:spPr>
          <a:xfrm>
            <a:off x="8462729" y="4714800"/>
            <a:ext cx="644100" cy="393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>
              <a:buSzPts val="1800"/>
            </a:pPr>
            <a:fld id="{00000000-1234-1234-1234-123412341234}" type="slidenum">
              <a:rPr lang="en-IN">
                <a:latin typeface="Cambria"/>
                <a:ea typeface="Cambria"/>
                <a:cs typeface="Cambria"/>
                <a:sym typeface="Cambria"/>
              </a:rPr>
              <a:pPr>
                <a:buSzPts val="1800"/>
              </a:pPr>
              <a:t>40</a:t>
            </a:fld>
            <a:endParaRPr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205" name="Google Shape;205;p8"/>
          <p:cNvSpPr txBox="1"/>
          <p:nvPr/>
        </p:nvSpPr>
        <p:spPr>
          <a:xfrm>
            <a:off x="2152396" y="891669"/>
            <a:ext cx="549175" cy="1084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IN" sz="6600" dirty="0">
                <a:latin typeface="Helvetica Neue" panose="020B0604020202020204" charset="0"/>
                <a:ea typeface="Cambria"/>
                <a:cs typeface="Cambria"/>
                <a:sym typeface="Cambria"/>
              </a:rPr>
              <a:t>.</a:t>
            </a:r>
            <a:endParaRPr sz="1050" dirty="0">
              <a:latin typeface="Helvetica Neue" panose="020B0604020202020204" charset="0"/>
            </a:endParaRPr>
          </a:p>
        </p:txBody>
      </p:sp>
      <p:sp>
        <p:nvSpPr>
          <p:cNvPr id="207" name="Google Shape;207;p8"/>
          <p:cNvSpPr txBox="1"/>
          <p:nvPr/>
        </p:nvSpPr>
        <p:spPr>
          <a:xfrm>
            <a:off x="2698409" y="892158"/>
            <a:ext cx="549175" cy="1084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IN" sz="6600" dirty="0">
                <a:latin typeface="Helvetica Neue" panose="020B0604020202020204" charset="0"/>
                <a:ea typeface="Cambria"/>
                <a:cs typeface="Cambria"/>
                <a:sym typeface="Cambria"/>
              </a:rPr>
              <a:t>.</a:t>
            </a:r>
            <a:endParaRPr sz="1050" dirty="0">
              <a:latin typeface="Helvetica Neue" panose="020B0604020202020204" charset="0"/>
            </a:endParaRPr>
          </a:p>
        </p:txBody>
      </p:sp>
      <p:sp>
        <p:nvSpPr>
          <p:cNvPr id="211" name="Google Shape;211;p8"/>
          <p:cNvSpPr txBox="1"/>
          <p:nvPr/>
        </p:nvSpPr>
        <p:spPr>
          <a:xfrm>
            <a:off x="3820482" y="892158"/>
            <a:ext cx="549175" cy="1084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IN" sz="6600">
                <a:latin typeface="Helvetica Neue" panose="020B0604020202020204" charset="0"/>
                <a:ea typeface="Cambria"/>
                <a:cs typeface="Cambria"/>
                <a:sym typeface="Cambria"/>
              </a:rPr>
              <a:t>.</a:t>
            </a:r>
            <a:endParaRPr sz="1050">
              <a:latin typeface="Helvetica Neue" panose="020B0604020202020204" charset="0"/>
            </a:endParaRPr>
          </a:p>
        </p:txBody>
      </p:sp>
      <p:sp>
        <p:nvSpPr>
          <p:cNvPr id="213" name="Google Shape;213;p8"/>
          <p:cNvSpPr txBox="1"/>
          <p:nvPr/>
        </p:nvSpPr>
        <p:spPr>
          <a:xfrm>
            <a:off x="4709910" y="891669"/>
            <a:ext cx="549175" cy="1084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IN" sz="6600" dirty="0">
                <a:latin typeface="Helvetica Neue" panose="020B0604020202020204" charset="0"/>
                <a:ea typeface="Cambria"/>
                <a:cs typeface="Cambria"/>
                <a:sym typeface="Cambria"/>
              </a:rPr>
              <a:t>.</a:t>
            </a:r>
            <a:endParaRPr sz="1050" dirty="0">
              <a:latin typeface="Helvetica Neue" panose="020B0604020202020204" charset="0"/>
            </a:endParaRPr>
          </a:p>
        </p:txBody>
      </p:sp>
      <p:cxnSp>
        <p:nvCxnSpPr>
          <p:cNvPr id="216" name="Google Shape;216;p8"/>
          <p:cNvCxnSpPr>
            <a:cxnSpLocks/>
          </p:cNvCxnSpPr>
          <p:nvPr/>
        </p:nvCxnSpPr>
        <p:spPr>
          <a:xfrm>
            <a:off x="1679551" y="1656636"/>
            <a:ext cx="7173196" cy="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17" name="Google Shape;217;p8"/>
          <p:cNvSpPr txBox="1"/>
          <p:nvPr/>
        </p:nvSpPr>
        <p:spPr>
          <a:xfrm>
            <a:off x="491362" y="1462668"/>
            <a:ext cx="1138189" cy="376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IN" sz="2000" dirty="0">
                <a:latin typeface="Helvetica Neue" panose="020B0604020202020204" charset="0"/>
                <a:ea typeface="Cambria"/>
                <a:cs typeface="Cambria"/>
                <a:sym typeface="Cambria"/>
              </a:rPr>
              <a:t>Timeline</a:t>
            </a:r>
            <a:endParaRPr dirty="0">
              <a:latin typeface="Helvetica Neue" panose="020B0604020202020204" charset="0"/>
            </a:endParaRPr>
          </a:p>
        </p:txBody>
      </p:sp>
      <p:sp>
        <p:nvSpPr>
          <p:cNvPr id="218" name="Google Shape;218;p8"/>
          <p:cNvSpPr txBox="1"/>
          <p:nvPr/>
        </p:nvSpPr>
        <p:spPr>
          <a:xfrm>
            <a:off x="2129310" y="976149"/>
            <a:ext cx="547888" cy="376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IN" sz="2000" dirty="0">
                <a:latin typeface="Helvetica Neue" panose="020B0604020202020204" charset="0"/>
                <a:ea typeface="Cambria"/>
                <a:cs typeface="Cambria"/>
                <a:sym typeface="Cambria"/>
              </a:rPr>
              <a:t> 2</a:t>
            </a:r>
            <a:r>
              <a:rPr lang="en-IN" sz="2000" baseline="-25000" dirty="0">
                <a:latin typeface="Helvetica Neue" panose="020B0604020202020204" charset="0"/>
                <a:ea typeface="Cambria"/>
                <a:cs typeface="Cambria"/>
                <a:sym typeface="Cambria"/>
              </a:rPr>
              <a:t>@</a:t>
            </a:r>
            <a:endParaRPr dirty="0">
              <a:latin typeface="Helvetica Neue" panose="020B0604020202020204" charset="0"/>
            </a:endParaRPr>
          </a:p>
        </p:txBody>
      </p:sp>
      <p:sp>
        <p:nvSpPr>
          <p:cNvPr id="219" name="Google Shape;219;p8"/>
          <p:cNvSpPr txBox="1"/>
          <p:nvPr/>
        </p:nvSpPr>
        <p:spPr>
          <a:xfrm>
            <a:off x="2667224" y="963888"/>
            <a:ext cx="547888" cy="376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IN" sz="2000" dirty="0">
                <a:latin typeface="Helvetica Neue" panose="020B0604020202020204" charset="0"/>
                <a:ea typeface="Cambria"/>
                <a:cs typeface="Cambria"/>
                <a:sym typeface="Cambria"/>
              </a:rPr>
              <a:t> 5</a:t>
            </a:r>
            <a:r>
              <a:rPr lang="en-IN" sz="2000" baseline="-25000" dirty="0">
                <a:latin typeface="Helvetica Neue" panose="020B0604020202020204" charset="0"/>
                <a:ea typeface="Cambria"/>
                <a:cs typeface="Cambria"/>
                <a:sym typeface="Cambria"/>
              </a:rPr>
              <a:t>@</a:t>
            </a:r>
            <a:endParaRPr dirty="0">
              <a:latin typeface="Helvetica Neue" panose="020B0604020202020204" charset="0"/>
            </a:endParaRPr>
          </a:p>
        </p:txBody>
      </p:sp>
      <p:sp>
        <p:nvSpPr>
          <p:cNvPr id="221" name="Google Shape;221;p8"/>
          <p:cNvSpPr txBox="1"/>
          <p:nvPr/>
        </p:nvSpPr>
        <p:spPr>
          <a:xfrm>
            <a:off x="3631975" y="975080"/>
            <a:ext cx="722902" cy="376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IN" sz="2000" dirty="0">
                <a:latin typeface="Helvetica Neue" panose="020B0604020202020204" charset="0"/>
                <a:ea typeface="Cambria"/>
                <a:cs typeface="Cambria"/>
                <a:sym typeface="Cambria"/>
              </a:rPr>
              <a:t>  10</a:t>
            </a:r>
            <a:r>
              <a:rPr lang="en-IN" sz="2000" baseline="-25000" dirty="0">
                <a:latin typeface="Helvetica Neue" panose="020B0604020202020204" charset="0"/>
                <a:ea typeface="Cambria"/>
                <a:cs typeface="Cambria"/>
                <a:sym typeface="Cambria"/>
              </a:rPr>
              <a:t>@</a:t>
            </a:r>
            <a:endParaRPr dirty="0">
              <a:latin typeface="Helvetica Neue" panose="020B0604020202020204" charset="0"/>
            </a:endParaRPr>
          </a:p>
        </p:txBody>
      </p:sp>
      <p:sp>
        <p:nvSpPr>
          <p:cNvPr id="222" name="Google Shape;222;p8"/>
          <p:cNvSpPr txBox="1"/>
          <p:nvPr/>
        </p:nvSpPr>
        <p:spPr>
          <a:xfrm>
            <a:off x="4565764" y="976146"/>
            <a:ext cx="722902" cy="376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IN" sz="2000" dirty="0">
                <a:latin typeface="Helvetica Neue" panose="020B0604020202020204" charset="0"/>
                <a:ea typeface="Cambria"/>
                <a:cs typeface="Cambria"/>
                <a:sym typeface="Cambria"/>
              </a:rPr>
              <a:t>  12</a:t>
            </a:r>
            <a:r>
              <a:rPr lang="en-IN" sz="2000" baseline="-25000" dirty="0">
                <a:latin typeface="Helvetica Neue" panose="020B0604020202020204" charset="0"/>
                <a:ea typeface="Cambria"/>
                <a:cs typeface="Cambria"/>
                <a:sym typeface="Cambria"/>
              </a:rPr>
              <a:t>@</a:t>
            </a:r>
            <a:endParaRPr dirty="0">
              <a:latin typeface="Helvetica Neue" panose="020B0604020202020204" charset="0"/>
            </a:endParaRPr>
          </a:p>
        </p:txBody>
      </p:sp>
      <p:sp>
        <p:nvSpPr>
          <p:cNvPr id="231" name="Google Shape;231;p8"/>
          <p:cNvSpPr txBox="1"/>
          <p:nvPr/>
        </p:nvSpPr>
        <p:spPr>
          <a:xfrm>
            <a:off x="5602522" y="891669"/>
            <a:ext cx="549175" cy="1084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IN" sz="6600" dirty="0">
                <a:solidFill>
                  <a:srgbClr val="FF0000"/>
                </a:solidFill>
                <a:latin typeface="Helvetica Neue" panose="020B0604020202020204" charset="0"/>
                <a:ea typeface="Cambria"/>
                <a:cs typeface="Cambria"/>
                <a:sym typeface="Cambria"/>
              </a:rPr>
              <a:t>.</a:t>
            </a:r>
            <a:endParaRPr sz="1050" dirty="0">
              <a:latin typeface="Helvetica Neue" panose="020B0604020202020204" charset="0"/>
            </a:endParaRPr>
          </a:p>
        </p:txBody>
      </p:sp>
      <p:sp>
        <p:nvSpPr>
          <p:cNvPr id="223" name="Google Shape;223;p8"/>
          <p:cNvSpPr txBox="1"/>
          <p:nvPr/>
        </p:nvSpPr>
        <p:spPr>
          <a:xfrm>
            <a:off x="5462384" y="976146"/>
            <a:ext cx="722902" cy="376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IN" sz="2000" dirty="0">
                <a:solidFill>
                  <a:srgbClr val="FF0000"/>
                </a:solidFill>
                <a:latin typeface="Helvetica Neue" panose="020B0604020202020204" charset="0"/>
                <a:ea typeface="Cambria"/>
                <a:cs typeface="Cambria"/>
                <a:sym typeface="Cambria"/>
              </a:rPr>
              <a:t>  15</a:t>
            </a:r>
            <a:r>
              <a:rPr lang="en-IN" sz="2000" baseline="-25000" dirty="0">
                <a:solidFill>
                  <a:srgbClr val="FF0000"/>
                </a:solidFill>
                <a:latin typeface="Helvetica Neue" panose="020B0604020202020204" charset="0"/>
                <a:ea typeface="Cambria"/>
                <a:cs typeface="Cambria"/>
                <a:sym typeface="Cambria"/>
              </a:rPr>
              <a:t>@</a:t>
            </a:r>
            <a:endParaRPr dirty="0">
              <a:latin typeface="Helvetica Neue" panose="020B0604020202020204" charset="0"/>
            </a:endParaRPr>
          </a:p>
        </p:txBody>
      </p:sp>
      <p:sp>
        <p:nvSpPr>
          <p:cNvPr id="2" name="Google Shape;231;p8">
            <a:extLst>
              <a:ext uri="{FF2B5EF4-FFF2-40B4-BE49-F238E27FC236}">
                <a16:creationId xmlns:a16="http://schemas.microsoft.com/office/drawing/2014/main" id="{D238489B-9ABA-5134-4F89-3AE8D8297C72}"/>
              </a:ext>
            </a:extLst>
          </p:cNvPr>
          <p:cNvSpPr txBox="1"/>
          <p:nvPr/>
        </p:nvSpPr>
        <p:spPr>
          <a:xfrm>
            <a:off x="8166215" y="888286"/>
            <a:ext cx="549175" cy="1084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IN" sz="6600" dirty="0">
                <a:solidFill>
                  <a:srgbClr val="FF0000"/>
                </a:solidFill>
                <a:latin typeface="Helvetica Neue" panose="020B0604020202020204" charset="0"/>
                <a:ea typeface="Cambria"/>
                <a:cs typeface="Cambria"/>
                <a:sym typeface="Cambria"/>
              </a:rPr>
              <a:t>.</a:t>
            </a:r>
            <a:endParaRPr sz="1050" dirty="0">
              <a:latin typeface="Helvetica Neue" panose="020B0604020202020204" charset="0"/>
            </a:endParaRPr>
          </a:p>
        </p:txBody>
      </p:sp>
      <p:sp>
        <p:nvSpPr>
          <p:cNvPr id="3" name="Google Shape;223;p8">
            <a:extLst>
              <a:ext uri="{FF2B5EF4-FFF2-40B4-BE49-F238E27FC236}">
                <a16:creationId xmlns:a16="http://schemas.microsoft.com/office/drawing/2014/main" id="{FD4DDA28-D37C-C3DE-A447-4D136EC21254}"/>
              </a:ext>
            </a:extLst>
          </p:cNvPr>
          <p:cNvSpPr txBox="1"/>
          <p:nvPr/>
        </p:nvSpPr>
        <p:spPr>
          <a:xfrm>
            <a:off x="7958346" y="938898"/>
            <a:ext cx="941495" cy="376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IN" sz="2000" dirty="0">
                <a:solidFill>
                  <a:srgbClr val="FF0000"/>
                </a:solidFill>
                <a:latin typeface="Helvetica Neue" panose="020B0604020202020204" charset="0"/>
                <a:ea typeface="Cambria"/>
                <a:cs typeface="Cambria"/>
                <a:sym typeface="Cambria"/>
              </a:rPr>
              <a:t>  15</a:t>
            </a:r>
            <a:r>
              <a:rPr lang="en-IN" sz="2000" baseline="-25000" dirty="0">
                <a:solidFill>
                  <a:srgbClr val="FF0000"/>
                </a:solidFill>
                <a:latin typeface="Helvetica Neue" panose="020B0604020202020204" charset="0"/>
                <a:ea typeface="Cambria"/>
                <a:cs typeface="Cambria"/>
                <a:sym typeface="Cambria"/>
              </a:rPr>
              <a:t>fill</a:t>
            </a:r>
            <a:endParaRPr dirty="0">
              <a:latin typeface="Helvetica Neue" panose="020B0604020202020204" charset="0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EDDE27F-EE21-C48C-B548-F4BFBB77C145}"/>
              </a:ext>
            </a:extLst>
          </p:cNvPr>
          <p:cNvCxnSpPr>
            <a:cxnSpLocks/>
          </p:cNvCxnSpPr>
          <p:nvPr/>
        </p:nvCxnSpPr>
        <p:spPr>
          <a:xfrm>
            <a:off x="3215112" y="2171194"/>
            <a:ext cx="2576088" cy="0"/>
          </a:xfrm>
          <a:prstGeom prst="straightConnector1">
            <a:avLst/>
          </a:prstGeom>
          <a:ln w="12700"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CE139F0-95FF-D5D3-E2F7-DB5028C8CFCF}"/>
              </a:ext>
            </a:extLst>
          </p:cNvPr>
          <p:cNvCxnSpPr>
            <a:cxnSpLocks/>
          </p:cNvCxnSpPr>
          <p:nvPr/>
        </p:nvCxnSpPr>
        <p:spPr>
          <a:xfrm>
            <a:off x="5791200" y="2171194"/>
            <a:ext cx="2576088" cy="0"/>
          </a:xfrm>
          <a:prstGeom prst="straightConnector1">
            <a:avLst/>
          </a:prstGeom>
          <a:ln w="12700"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Google Shape;215;p8">
            <a:extLst>
              <a:ext uri="{FF2B5EF4-FFF2-40B4-BE49-F238E27FC236}">
                <a16:creationId xmlns:a16="http://schemas.microsoft.com/office/drawing/2014/main" id="{72D88116-3379-FD9E-3487-FFE35D6A8AEC}"/>
              </a:ext>
            </a:extLst>
          </p:cNvPr>
          <p:cNvCxnSpPr>
            <a:cxnSpLocks/>
          </p:cNvCxnSpPr>
          <p:nvPr/>
        </p:nvCxnSpPr>
        <p:spPr>
          <a:xfrm>
            <a:off x="3240811" y="1651166"/>
            <a:ext cx="0" cy="520028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ysDot"/>
            <a:round/>
            <a:headEnd type="none" w="sm" len="sm"/>
            <a:tailEnd type="none" w="sm" len="sm"/>
          </a:ln>
        </p:spPr>
      </p:cxnSp>
      <p:sp>
        <p:nvSpPr>
          <p:cNvPr id="43" name="Google Shape;228;p8">
            <a:extLst>
              <a:ext uri="{FF2B5EF4-FFF2-40B4-BE49-F238E27FC236}">
                <a16:creationId xmlns:a16="http://schemas.microsoft.com/office/drawing/2014/main" id="{37053E9C-6C7F-1E98-226D-B7E4260488F0}"/>
              </a:ext>
            </a:extLst>
          </p:cNvPr>
          <p:cNvSpPr/>
          <p:nvPr/>
        </p:nvSpPr>
        <p:spPr>
          <a:xfrm rot="10800000">
            <a:off x="2076522" y="1618163"/>
            <a:ext cx="3823834" cy="1041245"/>
          </a:xfrm>
          <a:prstGeom prst="arc">
            <a:avLst>
              <a:gd name="adj1" fmla="val 11161607"/>
              <a:gd name="adj2" fmla="val 21128697"/>
            </a:avLst>
          </a:prstGeom>
          <a:noFill/>
          <a:ln w="12700" cap="flat" cmpd="sng">
            <a:solidFill>
              <a:srgbClr val="00B050"/>
            </a:solidFill>
            <a:prstDash val="solid"/>
            <a:round/>
            <a:headEnd type="arrow" w="med" len="med"/>
            <a:tailEnd type="none" w="med" len="med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endParaRPr sz="1500" dirty="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44" name="Google Shape;228;p8">
            <a:extLst>
              <a:ext uri="{FF2B5EF4-FFF2-40B4-BE49-F238E27FC236}">
                <a16:creationId xmlns:a16="http://schemas.microsoft.com/office/drawing/2014/main" id="{5D95FE45-0993-B0FC-B7A7-E5CD5F8B2B78}"/>
              </a:ext>
            </a:extLst>
          </p:cNvPr>
          <p:cNvSpPr/>
          <p:nvPr/>
        </p:nvSpPr>
        <p:spPr>
          <a:xfrm rot="10800000">
            <a:off x="2485810" y="1399664"/>
            <a:ext cx="3767203" cy="1041245"/>
          </a:xfrm>
          <a:prstGeom prst="arc">
            <a:avLst>
              <a:gd name="adj1" fmla="val 11614952"/>
              <a:gd name="adj2" fmla="val 20848598"/>
            </a:avLst>
          </a:prstGeom>
          <a:noFill/>
          <a:ln w="12700" cap="flat" cmpd="sng">
            <a:solidFill>
              <a:srgbClr val="00B050"/>
            </a:solidFill>
            <a:prstDash val="solid"/>
            <a:round/>
            <a:headEnd type="arrow" w="med" len="med"/>
            <a:tailEnd type="none" w="med" len="med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endParaRPr sz="1500" dirty="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45" name="Google Shape;230;p8">
            <a:extLst>
              <a:ext uri="{FF2B5EF4-FFF2-40B4-BE49-F238E27FC236}">
                <a16:creationId xmlns:a16="http://schemas.microsoft.com/office/drawing/2014/main" id="{3299098B-7C1C-D570-3A0C-C99C2BB8A106}"/>
              </a:ext>
            </a:extLst>
          </p:cNvPr>
          <p:cNvSpPr txBox="1"/>
          <p:nvPr/>
        </p:nvSpPr>
        <p:spPr>
          <a:xfrm>
            <a:off x="2805929" y="2684480"/>
            <a:ext cx="2572882" cy="346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IN" sz="1800" dirty="0">
                <a:solidFill>
                  <a:srgbClr val="00B050"/>
                </a:solidFill>
                <a:latin typeface="Helvetica Neue" panose="020B0604020202020204" charset="0"/>
                <a:ea typeface="Cambria"/>
                <a:cs typeface="Cambria"/>
                <a:sym typeface="Cambria"/>
              </a:rPr>
              <a:t>Timely deltas: +10, +13</a:t>
            </a:r>
            <a:endParaRPr sz="1200" dirty="0">
              <a:solidFill>
                <a:srgbClr val="00B050"/>
              </a:solidFill>
              <a:latin typeface="Helvetica Neue" panose="020B0604020202020204" charset="0"/>
            </a:endParaRPr>
          </a:p>
        </p:txBody>
      </p:sp>
      <p:sp>
        <p:nvSpPr>
          <p:cNvPr id="46" name="Google Shape;230;p8">
            <a:extLst>
              <a:ext uri="{FF2B5EF4-FFF2-40B4-BE49-F238E27FC236}">
                <a16:creationId xmlns:a16="http://schemas.microsoft.com/office/drawing/2014/main" id="{8C5C0D82-BD9C-4A93-907E-DDA937DB8F68}"/>
              </a:ext>
            </a:extLst>
          </p:cNvPr>
          <p:cNvSpPr txBox="1"/>
          <p:nvPr/>
        </p:nvSpPr>
        <p:spPr>
          <a:xfrm>
            <a:off x="3444131" y="1836027"/>
            <a:ext cx="2138844" cy="346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IN" sz="1800" dirty="0">
                <a:solidFill>
                  <a:schemeClr val="tx1"/>
                </a:solidFill>
                <a:latin typeface="Helvetica Neue" panose="020B0604020202020204" charset="0"/>
                <a:ea typeface="Cambria"/>
                <a:cs typeface="Cambria"/>
                <a:sym typeface="Cambria"/>
              </a:rPr>
              <a:t>Time to fetch = 50</a:t>
            </a:r>
            <a:endParaRPr sz="1200" dirty="0">
              <a:solidFill>
                <a:schemeClr val="tx1"/>
              </a:solidFill>
              <a:latin typeface="Helvetica Neue" panose="020B0604020202020204" charset="0"/>
            </a:endParaRPr>
          </a:p>
        </p:txBody>
      </p:sp>
      <p:sp>
        <p:nvSpPr>
          <p:cNvPr id="47" name="Google Shape;230;p8">
            <a:extLst>
              <a:ext uri="{FF2B5EF4-FFF2-40B4-BE49-F238E27FC236}">
                <a16:creationId xmlns:a16="http://schemas.microsoft.com/office/drawing/2014/main" id="{E3E94DF1-1846-0635-DD5D-18317D3B272D}"/>
              </a:ext>
            </a:extLst>
          </p:cNvPr>
          <p:cNvSpPr txBox="1"/>
          <p:nvPr/>
        </p:nvSpPr>
        <p:spPr>
          <a:xfrm>
            <a:off x="6161899" y="1839664"/>
            <a:ext cx="1834690" cy="346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IN" sz="1800" dirty="0">
                <a:solidFill>
                  <a:schemeClr val="tx1"/>
                </a:solidFill>
                <a:latin typeface="Helvetica Neue" panose="020B0604020202020204" charset="0"/>
                <a:ea typeface="Cambria"/>
                <a:cs typeface="Cambria"/>
                <a:sym typeface="Cambria"/>
              </a:rPr>
              <a:t>Fill Latency = 50</a:t>
            </a:r>
            <a:endParaRPr sz="1200" dirty="0">
              <a:solidFill>
                <a:schemeClr val="tx1"/>
              </a:solidFill>
              <a:latin typeface="Helvetica Neue" panose="020B0604020202020204" charset="0"/>
            </a:endParaRPr>
          </a:p>
        </p:txBody>
      </p:sp>
      <p:sp>
        <p:nvSpPr>
          <p:cNvPr id="49" name="Google Shape;218;p8">
            <a:extLst>
              <a:ext uri="{FF2B5EF4-FFF2-40B4-BE49-F238E27FC236}">
                <a16:creationId xmlns:a16="http://schemas.microsoft.com/office/drawing/2014/main" id="{674A7769-193F-8485-D555-A3A85410E9C5}"/>
              </a:ext>
            </a:extLst>
          </p:cNvPr>
          <p:cNvSpPr txBox="1"/>
          <p:nvPr/>
        </p:nvSpPr>
        <p:spPr>
          <a:xfrm>
            <a:off x="2179857" y="1366999"/>
            <a:ext cx="390182" cy="253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IN" sz="1200" dirty="0">
                <a:latin typeface="Helvetica Neue" panose="020B0604020202020204" charset="0"/>
                <a:ea typeface="Cambria"/>
                <a:cs typeface="Cambria"/>
                <a:sym typeface="Cambria"/>
              </a:rPr>
              <a:t> </a:t>
            </a:r>
            <a:r>
              <a:rPr lang="en-IN" sz="1200" i="1" dirty="0">
                <a:latin typeface="Helvetica Neue" panose="020B0604020202020204" charset="0"/>
                <a:ea typeface="Cambria"/>
                <a:cs typeface="Cambria"/>
                <a:sym typeface="Cambria"/>
              </a:rPr>
              <a:t>0</a:t>
            </a:r>
            <a:endParaRPr sz="1200" i="1" dirty="0">
              <a:latin typeface="Helvetica Neue" panose="020B0604020202020204" charset="0"/>
            </a:endParaRPr>
          </a:p>
        </p:txBody>
      </p:sp>
      <p:sp>
        <p:nvSpPr>
          <p:cNvPr id="50" name="Google Shape;218;p8">
            <a:extLst>
              <a:ext uri="{FF2B5EF4-FFF2-40B4-BE49-F238E27FC236}">
                <a16:creationId xmlns:a16="http://schemas.microsoft.com/office/drawing/2014/main" id="{56BBEDC3-0863-783D-01EF-8AC548DF2A26}"/>
              </a:ext>
            </a:extLst>
          </p:cNvPr>
          <p:cNvSpPr txBox="1"/>
          <p:nvPr/>
        </p:nvSpPr>
        <p:spPr>
          <a:xfrm>
            <a:off x="2721123" y="1358006"/>
            <a:ext cx="546007" cy="253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IN" sz="1200" i="1" dirty="0">
                <a:latin typeface="Helvetica Neue" panose="020B0604020202020204" charset="0"/>
                <a:ea typeface="Cambria"/>
                <a:cs typeface="Cambria"/>
                <a:sym typeface="Cambria"/>
              </a:rPr>
              <a:t>10</a:t>
            </a:r>
            <a:endParaRPr sz="1200" i="1" dirty="0">
              <a:latin typeface="Helvetica Neue" panose="020B0604020202020204" charset="0"/>
            </a:endParaRPr>
          </a:p>
        </p:txBody>
      </p:sp>
      <p:sp>
        <p:nvSpPr>
          <p:cNvPr id="51" name="Google Shape;218;p8">
            <a:extLst>
              <a:ext uri="{FF2B5EF4-FFF2-40B4-BE49-F238E27FC236}">
                <a16:creationId xmlns:a16="http://schemas.microsoft.com/office/drawing/2014/main" id="{B6C358B4-29C5-F50C-2909-D8B6463AE244}"/>
              </a:ext>
            </a:extLst>
          </p:cNvPr>
          <p:cNvSpPr txBox="1"/>
          <p:nvPr/>
        </p:nvSpPr>
        <p:spPr>
          <a:xfrm>
            <a:off x="5664391" y="1373440"/>
            <a:ext cx="546007" cy="253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IN" sz="1200" i="1" dirty="0">
                <a:latin typeface="Helvetica Neue" panose="020B0604020202020204" charset="0"/>
                <a:ea typeface="Cambria"/>
                <a:cs typeface="Cambria"/>
                <a:sym typeface="Cambria"/>
              </a:rPr>
              <a:t>70</a:t>
            </a:r>
            <a:endParaRPr sz="1200" i="1" dirty="0">
              <a:latin typeface="Helvetica Neue" panose="020B0604020202020204" charset="0"/>
            </a:endParaRPr>
          </a:p>
        </p:txBody>
      </p:sp>
      <p:sp>
        <p:nvSpPr>
          <p:cNvPr id="52" name="Google Shape;218;p8">
            <a:extLst>
              <a:ext uri="{FF2B5EF4-FFF2-40B4-BE49-F238E27FC236}">
                <a16:creationId xmlns:a16="http://schemas.microsoft.com/office/drawing/2014/main" id="{0941D61A-EB13-9151-890E-5999AD7F67FF}"/>
              </a:ext>
            </a:extLst>
          </p:cNvPr>
          <p:cNvSpPr txBox="1"/>
          <p:nvPr/>
        </p:nvSpPr>
        <p:spPr>
          <a:xfrm>
            <a:off x="8189725" y="1373440"/>
            <a:ext cx="546007" cy="253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IN" sz="1200" i="1" dirty="0">
                <a:latin typeface="Helvetica Neue" panose="020B0604020202020204" charset="0"/>
                <a:ea typeface="Cambria"/>
                <a:cs typeface="Cambria"/>
                <a:sym typeface="Cambria"/>
              </a:rPr>
              <a:t>120</a:t>
            </a:r>
            <a:endParaRPr sz="1200" i="1" dirty="0">
              <a:latin typeface="Helvetica Neue" panose="020B0604020202020204" charset="0"/>
            </a:endParaRPr>
          </a:p>
        </p:txBody>
      </p:sp>
      <p:sp>
        <p:nvSpPr>
          <p:cNvPr id="53" name="Google Shape;218;p8">
            <a:extLst>
              <a:ext uri="{FF2B5EF4-FFF2-40B4-BE49-F238E27FC236}">
                <a16:creationId xmlns:a16="http://schemas.microsoft.com/office/drawing/2014/main" id="{A2E37DA5-E513-36BD-D03B-0E91859B0748}"/>
              </a:ext>
            </a:extLst>
          </p:cNvPr>
          <p:cNvSpPr txBox="1"/>
          <p:nvPr/>
        </p:nvSpPr>
        <p:spPr>
          <a:xfrm>
            <a:off x="4762875" y="1370507"/>
            <a:ext cx="546007" cy="253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IN" sz="1200" i="1" dirty="0">
                <a:latin typeface="Helvetica Neue" panose="020B0604020202020204" charset="0"/>
                <a:ea typeface="Cambria"/>
                <a:sym typeface="Cambria"/>
              </a:rPr>
              <a:t>50</a:t>
            </a:r>
            <a:endParaRPr sz="1200" i="1" dirty="0">
              <a:latin typeface="Helvetica Neue" panose="020B0604020202020204" charset="0"/>
            </a:endParaRPr>
          </a:p>
        </p:txBody>
      </p:sp>
      <p:sp>
        <p:nvSpPr>
          <p:cNvPr id="54" name="Google Shape;218;p8">
            <a:extLst>
              <a:ext uri="{FF2B5EF4-FFF2-40B4-BE49-F238E27FC236}">
                <a16:creationId xmlns:a16="http://schemas.microsoft.com/office/drawing/2014/main" id="{9F17EFB7-DA16-DB80-8C68-46049A9751B1}"/>
              </a:ext>
            </a:extLst>
          </p:cNvPr>
          <p:cNvSpPr txBox="1"/>
          <p:nvPr/>
        </p:nvSpPr>
        <p:spPr>
          <a:xfrm>
            <a:off x="3839221" y="1367204"/>
            <a:ext cx="546007" cy="253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IN" sz="1200" i="1" dirty="0">
                <a:latin typeface="Helvetica Neue" panose="020B0604020202020204" charset="0"/>
                <a:ea typeface="Cambria"/>
                <a:cs typeface="Cambria"/>
                <a:sym typeface="Cambria"/>
              </a:rPr>
              <a:t>30</a:t>
            </a:r>
            <a:endParaRPr sz="1200" i="1" dirty="0">
              <a:latin typeface="Helvetica Neue" panose="020B0604020202020204" charset="0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190D4E0-C766-75FB-9189-08F8346DD2DA}"/>
              </a:ext>
            </a:extLst>
          </p:cNvPr>
          <p:cNvSpPr/>
          <p:nvPr/>
        </p:nvSpPr>
        <p:spPr>
          <a:xfrm>
            <a:off x="657014" y="3125520"/>
            <a:ext cx="1632370" cy="159173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9525"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IN" dirty="0">
              <a:latin typeface="Helvetica Neue" panose="020B0604020202020204" charset="0"/>
            </a:endParaRP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721E2000-F2A9-AE43-4D2E-84571300EA5A}"/>
              </a:ext>
            </a:extLst>
          </p:cNvPr>
          <p:cNvCxnSpPr>
            <a:cxnSpLocks/>
          </p:cNvCxnSpPr>
          <p:nvPr/>
        </p:nvCxnSpPr>
        <p:spPr>
          <a:xfrm>
            <a:off x="787818" y="3451010"/>
            <a:ext cx="141901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Google Shape;230;p8">
            <a:extLst>
              <a:ext uri="{FF2B5EF4-FFF2-40B4-BE49-F238E27FC236}">
                <a16:creationId xmlns:a16="http://schemas.microsoft.com/office/drawing/2014/main" id="{43E267DD-CB65-C418-0713-6C5986CF9082}"/>
              </a:ext>
            </a:extLst>
          </p:cNvPr>
          <p:cNvSpPr txBox="1"/>
          <p:nvPr/>
        </p:nvSpPr>
        <p:spPr>
          <a:xfrm>
            <a:off x="881026" y="2854254"/>
            <a:ext cx="1492587" cy="28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IN" b="1" dirty="0">
                <a:solidFill>
                  <a:schemeClr val="tx1"/>
                </a:solidFill>
                <a:latin typeface="Helvetica Neue" panose="020B0604020202020204" charset="0"/>
                <a:ea typeface="Cambria"/>
                <a:cs typeface="Cambria"/>
                <a:sym typeface="Cambria"/>
              </a:rPr>
              <a:t>History table</a:t>
            </a:r>
            <a:endParaRPr sz="1050" b="1" dirty="0">
              <a:solidFill>
                <a:schemeClr val="tx1"/>
              </a:solidFill>
              <a:latin typeface="Helvetica Neue" panose="020B0604020202020204" charset="0"/>
            </a:endParaRPr>
          </a:p>
        </p:txBody>
      </p:sp>
      <p:sp>
        <p:nvSpPr>
          <p:cNvPr id="63" name="Google Shape;230;p8">
            <a:extLst>
              <a:ext uri="{FF2B5EF4-FFF2-40B4-BE49-F238E27FC236}">
                <a16:creationId xmlns:a16="http://schemas.microsoft.com/office/drawing/2014/main" id="{C28CC861-4BFE-CDA1-92A0-970146BF856E}"/>
              </a:ext>
            </a:extLst>
          </p:cNvPr>
          <p:cNvSpPr txBox="1"/>
          <p:nvPr/>
        </p:nvSpPr>
        <p:spPr>
          <a:xfrm>
            <a:off x="805646" y="3166347"/>
            <a:ext cx="1492587" cy="28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IN" dirty="0">
                <a:solidFill>
                  <a:schemeClr val="tx1"/>
                </a:solidFill>
                <a:latin typeface="Helvetica Neue" panose="020B0604020202020204" charset="0"/>
                <a:ea typeface="Cambria"/>
                <a:cs typeface="Cambria"/>
                <a:sym typeface="Cambria"/>
              </a:rPr>
              <a:t>@     TimeStamp</a:t>
            </a:r>
            <a:endParaRPr sz="1050" dirty="0">
              <a:solidFill>
                <a:schemeClr val="tx1"/>
              </a:solidFill>
              <a:latin typeface="Helvetica Neue" panose="020B0604020202020204" charset="0"/>
            </a:endParaRPr>
          </a:p>
        </p:txBody>
      </p:sp>
      <p:sp>
        <p:nvSpPr>
          <p:cNvPr id="192" name="Google Shape;230;p8">
            <a:extLst>
              <a:ext uri="{FF2B5EF4-FFF2-40B4-BE49-F238E27FC236}">
                <a16:creationId xmlns:a16="http://schemas.microsoft.com/office/drawing/2014/main" id="{46D34857-699A-2D64-30CD-B9BC08F53FE6}"/>
              </a:ext>
            </a:extLst>
          </p:cNvPr>
          <p:cNvSpPr txBox="1"/>
          <p:nvPr/>
        </p:nvSpPr>
        <p:spPr>
          <a:xfrm>
            <a:off x="810895" y="3463937"/>
            <a:ext cx="1492587" cy="28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IN" dirty="0">
                <a:solidFill>
                  <a:schemeClr val="tx1"/>
                </a:solidFill>
                <a:latin typeface="Helvetica Neue" panose="020B0604020202020204" charset="0"/>
                <a:ea typeface="Cambria"/>
                <a:cs typeface="Cambria"/>
                <a:sym typeface="Cambria"/>
              </a:rPr>
              <a:t>2             0</a:t>
            </a:r>
            <a:endParaRPr sz="1050" dirty="0">
              <a:solidFill>
                <a:schemeClr val="tx1"/>
              </a:solidFill>
              <a:latin typeface="Helvetica Neue" panose="020B0604020202020204" charset="0"/>
            </a:endParaRPr>
          </a:p>
        </p:txBody>
      </p:sp>
      <p:sp>
        <p:nvSpPr>
          <p:cNvPr id="193" name="Google Shape;230;p8">
            <a:extLst>
              <a:ext uri="{FF2B5EF4-FFF2-40B4-BE49-F238E27FC236}">
                <a16:creationId xmlns:a16="http://schemas.microsoft.com/office/drawing/2014/main" id="{53BE0BF4-A6D9-DF99-9228-34C6D360FB6E}"/>
              </a:ext>
            </a:extLst>
          </p:cNvPr>
          <p:cNvSpPr txBox="1"/>
          <p:nvPr/>
        </p:nvSpPr>
        <p:spPr>
          <a:xfrm>
            <a:off x="807510" y="3677299"/>
            <a:ext cx="1492587" cy="28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IN" dirty="0">
                <a:solidFill>
                  <a:schemeClr val="tx1"/>
                </a:solidFill>
                <a:latin typeface="Helvetica Neue" panose="020B0604020202020204" charset="0"/>
                <a:ea typeface="Cambria"/>
                <a:cs typeface="Cambria"/>
                <a:sym typeface="Cambria"/>
              </a:rPr>
              <a:t>5            10</a:t>
            </a:r>
            <a:endParaRPr sz="1050" dirty="0">
              <a:solidFill>
                <a:schemeClr val="tx1"/>
              </a:solidFill>
              <a:latin typeface="Helvetica Neue" panose="020B0604020202020204" charset="0"/>
            </a:endParaRPr>
          </a:p>
        </p:txBody>
      </p:sp>
      <p:sp>
        <p:nvSpPr>
          <p:cNvPr id="194" name="Google Shape;230;p8">
            <a:extLst>
              <a:ext uri="{FF2B5EF4-FFF2-40B4-BE49-F238E27FC236}">
                <a16:creationId xmlns:a16="http://schemas.microsoft.com/office/drawing/2014/main" id="{5FBD2AAB-3283-BB6B-8778-965E35DDE6D7}"/>
              </a:ext>
            </a:extLst>
          </p:cNvPr>
          <p:cNvSpPr txBox="1"/>
          <p:nvPr/>
        </p:nvSpPr>
        <p:spPr>
          <a:xfrm>
            <a:off x="777032" y="3924526"/>
            <a:ext cx="1492587" cy="28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IN" dirty="0">
                <a:solidFill>
                  <a:schemeClr val="tx1"/>
                </a:solidFill>
                <a:latin typeface="Helvetica Neue" panose="020B0604020202020204" charset="0"/>
                <a:ea typeface="Cambria"/>
                <a:cs typeface="Cambria"/>
                <a:sym typeface="Cambria"/>
              </a:rPr>
              <a:t>10           30</a:t>
            </a:r>
            <a:endParaRPr sz="1050" dirty="0">
              <a:solidFill>
                <a:schemeClr val="tx1"/>
              </a:solidFill>
              <a:latin typeface="Helvetica Neue" panose="020B0604020202020204" charset="0"/>
            </a:endParaRPr>
          </a:p>
        </p:txBody>
      </p:sp>
      <p:sp>
        <p:nvSpPr>
          <p:cNvPr id="195" name="Google Shape;230;p8">
            <a:extLst>
              <a:ext uri="{FF2B5EF4-FFF2-40B4-BE49-F238E27FC236}">
                <a16:creationId xmlns:a16="http://schemas.microsoft.com/office/drawing/2014/main" id="{00F3F830-7164-9945-E56D-89C268A2DB76}"/>
              </a:ext>
            </a:extLst>
          </p:cNvPr>
          <p:cNvSpPr txBox="1"/>
          <p:nvPr/>
        </p:nvSpPr>
        <p:spPr>
          <a:xfrm>
            <a:off x="782281" y="4158207"/>
            <a:ext cx="1492587" cy="28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IN" dirty="0">
                <a:solidFill>
                  <a:schemeClr val="tx1"/>
                </a:solidFill>
                <a:latin typeface="Helvetica Neue" panose="020B0604020202020204" charset="0"/>
                <a:ea typeface="Cambria"/>
                <a:cs typeface="Cambria"/>
                <a:sym typeface="Cambria"/>
              </a:rPr>
              <a:t>12           50</a:t>
            </a:r>
            <a:endParaRPr sz="1050" dirty="0">
              <a:solidFill>
                <a:schemeClr val="tx1"/>
              </a:solidFill>
              <a:latin typeface="Helvetica Neue" panose="020B0604020202020204" charset="0"/>
            </a:endParaRPr>
          </a:p>
        </p:txBody>
      </p:sp>
      <p:sp>
        <p:nvSpPr>
          <p:cNvPr id="196" name="Google Shape;230;p8">
            <a:extLst>
              <a:ext uri="{FF2B5EF4-FFF2-40B4-BE49-F238E27FC236}">
                <a16:creationId xmlns:a16="http://schemas.microsoft.com/office/drawing/2014/main" id="{6636B13C-F28F-C9C9-752F-68BC8F62965A}"/>
              </a:ext>
            </a:extLst>
          </p:cNvPr>
          <p:cNvSpPr txBox="1"/>
          <p:nvPr/>
        </p:nvSpPr>
        <p:spPr>
          <a:xfrm>
            <a:off x="785667" y="4425748"/>
            <a:ext cx="1492587" cy="28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IN" dirty="0">
                <a:solidFill>
                  <a:schemeClr val="tx1"/>
                </a:solidFill>
                <a:latin typeface="Helvetica Neue" panose="020B0604020202020204" charset="0"/>
                <a:ea typeface="Cambria"/>
                <a:cs typeface="Cambria"/>
                <a:sym typeface="Cambria"/>
              </a:rPr>
              <a:t>15           70</a:t>
            </a:r>
            <a:endParaRPr sz="1050" dirty="0">
              <a:solidFill>
                <a:schemeClr val="tx1"/>
              </a:solidFill>
              <a:latin typeface="Helvetica Neue" panose="020B0604020202020204" charset="0"/>
            </a:endParaRPr>
          </a:p>
        </p:txBody>
      </p:sp>
      <p:sp>
        <p:nvSpPr>
          <p:cNvPr id="197" name="Rectangle 196">
            <a:extLst>
              <a:ext uri="{FF2B5EF4-FFF2-40B4-BE49-F238E27FC236}">
                <a16:creationId xmlns:a16="http://schemas.microsoft.com/office/drawing/2014/main" id="{58C449AF-41E2-0158-5D30-B5D4C39B4070}"/>
              </a:ext>
            </a:extLst>
          </p:cNvPr>
          <p:cNvSpPr/>
          <p:nvPr/>
        </p:nvSpPr>
        <p:spPr>
          <a:xfrm>
            <a:off x="3755803" y="3603041"/>
            <a:ext cx="2882069" cy="856763"/>
          </a:xfrm>
          <a:prstGeom prst="rect">
            <a:avLst/>
          </a:prstGeom>
          <a:solidFill>
            <a:srgbClr val="D1FBFF"/>
          </a:solidFill>
          <a:ln w="9525"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IN" dirty="0">
              <a:latin typeface="Helvetica Neue" panose="020B0604020202020204" charset="0"/>
            </a:endParaRPr>
          </a:p>
        </p:txBody>
      </p:sp>
      <p:cxnSp>
        <p:nvCxnSpPr>
          <p:cNvPr id="200" name="Straight Connector 199">
            <a:extLst>
              <a:ext uri="{FF2B5EF4-FFF2-40B4-BE49-F238E27FC236}">
                <a16:creationId xmlns:a16="http://schemas.microsoft.com/office/drawing/2014/main" id="{44854AD3-FAE4-A2FF-4331-2A6108B28CF2}"/>
              </a:ext>
            </a:extLst>
          </p:cNvPr>
          <p:cNvCxnSpPr>
            <a:cxnSpLocks/>
          </p:cNvCxnSpPr>
          <p:nvPr/>
        </p:nvCxnSpPr>
        <p:spPr>
          <a:xfrm>
            <a:off x="3886608" y="3928531"/>
            <a:ext cx="265643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1" name="Google Shape;230;p8">
            <a:extLst>
              <a:ext uri="{FF2B5EF4-FFF2-40B4-BE49-F238E27FC236}">
                <a16:creationId xmlns:a16="http://schemas.microsoft.com/office/drawing/2014/main" id="{39EFDB91-795C-F86C-514B-AB0B830BCD82}"/>
              </a:ext>
            </a:extLst>
          </p:cNvPr>
          <p:cNvSpPr txBox="1"/>
          <p:nvPr/>
        </p:nvSpPr>
        <p:spPr>
          <a:xfrm>
            <a:off x="4506442" y="3311598"/>
            <a:ext cx="1492587" cy="28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IN" b="1" dirty="0">
                <a:solidFill>
                  <a:schemeClr val="tx1"/>
                </a:solidFill>
                <a:latin typeface="Helvetica Neue" panose="020B0604020202020204" charset="0"/>
                <a:ea typeface="Cambria"/>
                <a:cs typeface="Cambria"/>
                <a:sym typeface="Cambria"/>
              </a:rPr>
              <a:t>Table of Deltas</a:t>
            </a:r>
            <a:endParaRPr sz="1050" b="1" dirty="0">
              <a:solidFill>
                <a:schemeClr val="tx1"/>
              </a:solidFill>
              <a:latin typeface="Helvetica Neue" panose="020B0604020202020204" charset="0"/>
            </a:endParaRPr>
          </a:p>
        </p:txBody>
      </p:sp>
      <p:sp>
        <p:nvSpPr>
          <p:cNvPr id="202" name="Google Shape;230;p8">
            <a:extLst>
              <a:ext uri="{FF2B5EF4-FFF2-40B4-BE49-F238E27FC236}">
                <a16:creationId xmlns:a16="http://schemas.microsoft.com/office/drawing/2014/main" id="{860C0239-DEA0-1337-2082-02C8A62683A4}"/>
              </a:ext>
            </a:extLst>
          </p:cNvPr>
          <p:cNvSpPr txBox="1"/>
          <p:nvPr/>
        </p:nvSpPr>
        <p:spPr>
          <a:xfrm>
            <a:off x="3904436" y="3643868"/>
            <a:ext cx="2882444" cy="28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IN" dirty="0">
                <a:solidFill>
                  <a:schemeClr val="tx1"/>
                </a:solidFill>
                <a:latin typeface="Helvetica Neue" panose="020B0604020202020204" charset="0"/>
                <a:ea typeface="Cambria"/>
                <a:cs typeface="Cambria"/>
                <a:sym typeface="Cambria"/>
              </a:rPr>
              <a:t>Delta     Coverage    Destination</a:t>
            </a:r>
            <a:endParaRPr sz="1050" dirty="0">
              <a:solidFill>
                <a:schemeClr val="tx1"/>
              </a:solidFill>
              <a:latin typeface="Helvetica Neue" panose="020B0604020202020204" charset="0"/>
            </a:endParaRPr>
          </a:p>
        </p:txBody>
      </p:sp>
      <p:sp>
        <p:nvSpPr>
          <p:cNvPr id="203" name="Google Shape;230;p8">
            <a:extLst>
              <a:ext uri="{FF2B5EF4-FFF2-40B4-BE49-F238E27FC236}">
                <a16:creationId xmlns:a16="http://schemas.microsoft.com/office/drawing/2014/main" id="{7F6D1315-BC98-6A8C-6172-9851AC1E03E7}"/>
              </a:ext>
            </a:extLst>
          </p:cNvPr>
          <p:cNvSpPr txBox="1"/>
          <p:nvPr/>
        </p:nvSpPr>
        <p:spPr>
          <a:xfrm>
            <a:off x="3909685" y="3941458"/>
            <a:ext cx="2585942" cy="28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IN" b="1" dirty="0">
                <a:solidFill>
                  <a:schemeClr val="tx1"/>
                </a:solidFill>
                <a:latin typeface="Helvetica Neue" panose="020B0604020202020204" charset="0"/>
                <a:ea typeface="Cambria"/>
                <a:cs typeface="Cambria"/>
                <a:sym typeface="Cambria"/>
              </a:rPr>
              <a:t>+10      2/2 (100%)	  L1D</a:t>
            </a:r>
            <a:endParaRPr sz="1050" b="1" dirty="0">
              <a:solidFill>
                <a:schemeClr val="tx1"/>
              </a:solidFill>
              <a:latin typeface="Helvetica Neue" panose="020B0604020202020204" charset="0"/>
            </a:endParaRPr>
          </a:p>
        </p:txBody>
      </p:sp>
      <p:sp>
        <p:nvSpPr>
          <p:cNvPr id="214" name="Google Shape;230;p8">
            <a:extLst>
              <a:ext uri="{FF2B5EF4-FFF2-40B4-BE49-F238E27FC236}">
                <a16:creationId xmlns:a16="http://schemas.microsoft.com/office/drawing/2014/main" id="{5A1D8A93-3841-10FA-AD6C-B45F7D1E52B0}"/>
              </a:ext>
            </a:extLst>
          </p:cNvPr>
          <p:cNvSpPr txBox="1"/>
          <p:nvPr/>
        </p:nvSpPr>
        <p:spPr>
          <a:xfrm>
            <a:off x="3919846" y="4168361"/>
            <a:ext cx="2585942" cy="28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IN" dirty="0">
                <a:solidFill>
                  <a:schemeClr val="tx1"/>
                </a:solidFill>
                <a:latin typeface="Helvetica Neue" panose="020B0604020202020204" charset="0"/>
                <a:ea typeface="Cambria"/>
                <a:cs typeface="Cambria"/>
                <a:sym typeface="Cambria"/>
              </a:rPr>
              <a:t>+13      1/2 (50%)	  L2C</a:t>
            </a:r>
            <a:endParaRPr sz="1050" dirty="0">
              <a:solidFill>
                <a:schemeClr val="tx1"/>
              </a:solidFill>
              <a:latin typeface="Helvetica Neue" panose="020B060402020202020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50A53F9-8DDB-18F0-5A27-FEB19AE1EC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5798" y="3670520"/>
            <a:ext cx="856763" cy="85676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0F5CAE9-617A-FE6F-D232-BB18049A60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9519" y="1373439"/>
            <a:ext cx="501384" cy="50138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3531834-1FB3-7B1F-0FFC-887B770CF4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7316" y="1326050"/>
            <a:ext cx="501384" cy="501384"/>
          </a:xfrm>
          <a:prstGeom prst="rect">
            <a:avLst/>
          </a:prstGeom>
        </p:spPr>
      </p:pic>
      <p:sp>
        <p:nvSpPr>
          <p:cNvPr id="14" name="Google Shape;230;p8">
            <a:extLst>
              <a:ext uri="{FF2B5EF4-FFF2-40B4-BE49-F238E27FC236}">
                <a16:creationId xmlns:a16="http://schemas.microsoft.com/office/drawing/2014/main" id="{CB4887E8-82F3-C5CE-86D8-2ABD7FBBD87F}"/>
              </a:ext>
            </a:extLst>
          </p:cNvPr>
          <p:cNvSpPr txBox="1"/>
          <p:nvPr/>
        </p:nvSpPr>
        <p:spPr>
          <a:xfrm>
            <a:off x="2915399" y="2929380"/>
            <a:ext cx="3925121" cy="1169521"/>
          </a:xfrm>
          <a:prstGeom prst="rect">
            <a:avLst/>
          </a:prstGeom>
          <a:solidFill>
            <a:srgbClr val="FF0000"/>
          </a:solidFill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None/>
              <a:defRPr sz="1800">
                <a:solidFill>
                  <a:schemeClr val="lt1"/>
                </a:solidFill>
                <a:latin typeface="Helvetica Neue"/>
                <a:ea typeface="Helvetica Neue"/>
                <a:cs typeface="Helvetica Neue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3200" dirty="0">
                <a:sym typeface="Cambria"/>
              </a:rPr>
              <a:t>Trained &amp; Triggered on-access</a:t>
            </a:r>
            <a:endParaRPr sz="3200" dirty="0"/>
          </a:p>
        </p:txBody>
      </p:sp>
    </p:spTree>
    <p:extLst>
      <p:ext uri="{BB962C8B-B14F-4D97-AF65-F5344CB8AC3E}">
        <p14:creationId xmlns:p14="http://schemas.microsoft.com/office/powerpoint/2010/main" val="11442828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Google Shape;215;p8">
            <a:extLst>
              <a:ext uri="{FF2B5EF4-FFF2-40B4-BE49-F238E27FC236}">
                <a16:creationId xmlns:a16="http://schemas.microsoft.com/office/drawing/2014/main" id="{65A72B2C-632D-0D9D-63EA-D620324FA70D}"/>
              </a:ext>
            </a:extLst>
          </p:cNvPr>
          <p:cNvCxnSpPr>
            <a:cxnSpLocks/>
          </p:cNvCxnSpPr>
          <p:nvPr/>
        </p:nvCxnSpPr>
        <p:spPr>
          <a:xfrm>
            <a:off x="8353513" y="1641010"/>
            <a:ext cx="0" cy="520028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ysDot"/>
            <a:round/>
            <a:headEnd type="none" w="sm" len="sm"/>
            <a:tailEnd type="none" w="sm" len="sm"/>
          </a:ln>
        </p:spPr>
      </p:cxnSp>
      <p:cxnSp>
        <p:nvCxnSpPr>
          <p:cNvPr id="26" name="Google Shape;215;p8">
            <a:extLst>
              <a:ext uri="{FF2B5EF4-FFF2-40B4-BE49-F238E27FC236}">
                <a16:creationId xmlns:a16="http://schemas.microsoft.com/office/drawing/2014/main" id="{0F2D503E-FD1C-0885-8522-7DA5AE419665}"/>
              </a:ext>
            </a:extLst>
          </p:cNvPr>
          <p:cNvCxnSpPr>
            <a:cxnSpLocks/>
          </p:cNvCxnSpPr>
          <p:nvPr/>
        </p:nvCxnSpPr>
        <p:spPr>
          <a:xfrm>
            <a:off x="5791200" y="1651166"/>
            <a:ext cx="0" cy="520028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ysDot"/>
            <a:round/>
            <a:headEnd type="none" w="sm" len="sm"/>
            <a:tailEnd type="none" w="sm" len="sm"/>
          </a:ln>
        </p:spPr>
      </p:cxnSp>
      <p:sp>
        <p:nvSpPr>
          <p:cNvPr id="198" name="Google Shape;198;p8"/>
          <p:cNvSpPr txBox="1">
            <a:spLocks noGrp="1"/>
          </p:cNvSpPr>
          <p:nvPr>
            <p:ph type="title"/>
          </p:nvPr>
        </p:nvSpPr>
        <p:spPr>
          <a:xfrm>
            <a:off x="174804" y="139912"/>
            <a:ext cx="4816607" cy="572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>
              <a:buClr>
                <a:srgbClr val="8B00E7"/>
              </a:buClr>
              <a:buSzPts val="3600"/>
            </a:pPr>
            <a:r>
              <a:rPr lang="en-IN" sz="3000" dirty="0" err="1">
                <a:latin typeface="Helvetica Neue" panose="020B0604020202020204" charset="0"/>
                <a:ea typeface="Cambria"/>
                <a:cs typeface="Cambria"/>
                <a:sym typeface="Cambria"/>
              </a:rPr>
              <a:t>Berti</a:t>
            </a:r>
            <a:r>
              <a:rPr lang="en-IN" sz="3000" dirty="0">
                <a:latin typeface="Helvetica Neue" panose="020B0604020202020204" charset="0"/>
                <a:ea typeface="Cambria"/>
                <a:cs typeface="Cambria"/>
                <a:sym typeface="Cambria"/>
              </a:rPr>
              <a:t>: Insecure </a:t>
            </a:r>
            <a:r>
              <a:rPr lang="en-IN" sz="3000" dirty="0">
                <a:latin typeface="Helvetica Neue" panose="020B0604020202020204" charset="0"/>
                <a:ea typeface="Cambria"/>
                <a:cs typeface="Cambria"/>
                <a:sym typeface="Wingdings" panose="05000000000000000000" pitchFamily="2" charset="2"/>
              </a:rPr>
              <a:t></a:t>
            </a:r>
            <a:endParaRPr sz="3000" dirty="0">
              <a:latin typeface="Helvetica Neue" panose="020B0604020202020204" charset="0"/>
              <a:ea typeface="Cambria"/>
              <a:cs typeface="Cambria"/>
              <a:sym typeface="Cambria"/>
            </a:endParaRPr>
          </a:p>
        </p:txBody>
      </p:sp>
      <p:sp>
        <p:nvSpPr>
          <p:cNvPr id="199" name="Google Shape;199;p8"/>
          <p:cNvSpPr txBox="1">
            <a:spLocks noGrp="1"/>
          </p:cNvSpPr>
          <p:nvPr>
            <p:ph type="sldNum" idx="12"/>
          </p:nvPr>
        </p:nvSpPr>
        <p:spPr>
          <a:xfrm>
            <a:off x="8462729" y="4714800"/>
            <a:ext cx="644100" cy="393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>
              <a:buSzPts val="1800"/>
            </a:pPr>
            <a:fld id="{00000000-1234-1234-1234-123412341234}" type="slidenum">
              <a:rPr lang="en-IN">
                <a:latin typeface="Cambria"/>
                <a:ea typeface="Cambria"/>
                <a:cs typeface="Cambria"/>
                <a:sym typeface="Cambria"/>
              </a:rPr>
              <a:pPr>
                <a:buSzPts val="1800"/>
              </a:pPr>
              <a:t>41</a:t>
            </a:fld>
            <a:endParaRPr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205" name="Google Shape;205;p8"/>
          <p:cNvSpPr txBox="1"/>
          <p:nvPr/>
        </p:nvSpPr>
        <p:spPr>
          <a:xfrm>
            <a:off x="2152396" y="891669"/>
            <a:ext cx="549175" cy="1084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IN" sz="6600" dirty="0">
                <a:latin typeface="Helvetica Neue" panose="020B0604020202020204" charset="0"/>
                <a:ea typeface="Cambria"/>
                <a:cs typeface="Cambria"/>
                <a:sym typeface="Cambria"/>
              </a:rPr>
              <a:t>.</a:t>
            </a:r>
            <a:endParaRPr sz="1050" dirty="0">
              <a:latin typeface="Helvetica Neue" panose="020B0604020202020204" charset="0"/>
            </a:endParaRPr>
          </a:p>
        </p:txBody>
      </p:sp>
      <p:sp>
        <p:nvSpPr>
          <p:cNvPr id="207" name="Google Shape;207;p8"/>
          <p:cNvSpPr txBox="1"/>
          <p:nvPr/>
        </p:nvSpPr>
        <p:spPr>
          <a:xfrm>
            <a:off x="2698409" y="892158"/>
            <a:ext cx="549175" cy="1084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IN" sz="6600" dirty="0">
                <a:latin typeface="Helvetica Neue" panose="020B0604020202020204" charset="0"/>
                <a:ea typeface="Cambria"/>
                <a:cs typeface="Cambria"/>
                <a:sym typeface="Cambria"/>
              </a:rPr>
              <a:t>.</a:t>
            </a:r>
            <a:endParaRPr sz="1050" dirty="0">
              <a:latin typeface="Helvetica Neue" panose="020B0604020202020204" charset="0"/>
            </a:endParaRPr>
          </a:p>
        </p:txBody>
      </p:sp>
      <p:sp>
        <p:nvSpPr>
          <p:cNvPr id="211" name="Google Shape;211;p8"/>
          <p:cNvSpPr txBox="1"/>
          <p:nvPr/>
        </p:nvSpPr>
        <p:spPr>
          <a:xfrm>
            <a:off x="3820482" y="892158"/>
            <a:ext cx="549175" cy="1084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IN" sz="6600">
                <a:latin typeface="Helvetica Neue" panose="020B0604020202020204" charset="0"/>
                <a:ea typeface="Cambria"/>
                <a:cs typeface="Cambria"/>
                <a:sym typeface="Cambria"/>
              </a:rPr>
              <a:t>.</a:t>
            </a:r>
            <a:endParaRPr sz="1050">
              <a:latin typeface="Helvetica Neue" panose="020B0604020202020204" charset="0"/>
            </a:endParaRPr>
          </a:p>
        </p:txBody>
      </p:sp>
      <p:sp>
        <p:nvSpPr>
          <p:cNvPr id="213" name="Google Shape;213;p8"/>
          <p:cNvSpPr txBox="1"/>
          <p:nvPr/>
        </p:nvSpPr>
        <p:spPr>
          <a:xfrm>
            <a:off x="4709910" y="891669"/>
            <a:ext cx="549175" cy="1084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IN" sz="6600" dirty="0">
                <a:latin typeface="Helvetica Neue" panose="020B0604020202020204" charset="0"/>
                <a:ea typeface="Cambria"/>
                <a:cs typeface="Cambria"/>
                <a:sym typeface="Cambria"/>
              </a:rPr>
              <a:t>.</a:t>
            </a:r>
            <a:endParaRPr sz="1050" dirty="0">
              <a:latin typeface="Helvetica Neue" panose="020B0604020202020204" charset="0"/>
            </a:endParaRPr>
          </a:p>
        </p:txBody>
      </p:sp>
      <p:cxnSp>
        <p:nvCxnSpPr>
          <p:cNvPr id="216" name="Google Shape;216;p8"/>
          <p:cNvCxnSpPr>
            <a:cxnSpLocks/>
          </p:cNvCxnSpPr>
          <p:nvPr/>
        </p:nvCxnSpPr>
        <p:spPr>
          <a:xfrm>
            <a:off x="1679551" y="1656636"/>
            <a:ext cx="7173196" cy="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17" name="Google Shape;217;p8"/>
          <p:cNvSpPr txBox="1"/>
          <p:nvPr/>
        </p:nvSpPr>
        <p:spPr>
          <a:xfrm>
            <a:off x="491362" y="1462668"/>
            <a:ext cx="1138189" cy="376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IN" sz="2000" dirty="0">
                <a:latin typeface="Helvetica Neue" panose="020B0604020202020204" charset="0"/>
                <a:ea typeface="Cambria"/>
                <a:cs typeface="Cambria"/>
                <a:sym typeface="Cambria"/>
              </a:rPr>
              <a:t>Timeline</a:t>
            </a:r>
            <a:endParaRPr dirty="0">
              <a:latin typeface="Helvetica Neue" panose="020B0604020202020204" charset="0"/>
            </a:endParaRPr>
          </a:p>
        </p:txBody>
      </p:sp>
      <p:sp>
        <p:nvSpPr>
          <p:cNvPr id="218" name="Google Shape;218;p8"/>
          <p:cNvSpPr txBox="1"/>
          <p:nvPr/>
        </p:nvSpPr>
        <p:spPr>
          <a:xfrm>
            <a:off x="2129310" y="976149"/>
            <a:ext cx="547888" cy="376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IN" sz="2000" dirty="0">
                <a:latin typeface="Helvetica Neue" panose="020B0604020202020204" charset="0"/>
                <a:ea typeface="Cambria"/>
                <a:cs typeface="Cambria"/>
                <a:sym typeface="Cambria"/>
              </a:rPr>
              <a:t> 2</a:t>
            </a:r>
            <a:r>
              <a:rPr lang="en-IN" sz="2000" baseline="-25000" dirty="0">
                <a:latin typeface="Helvetica Neue" panose="020B0604020202020204" charset="0"/>
                <a:ea typeface="Cambria"/>
                <a:cs typeface="Cambria"/>
                <a:sym typeface="Cambria"/>
              </a:rPr>
              <a:t>@</a:t>
            </a:r>
            <a:endParaRPr dirty="0">
              <a:latin typeface="Helvetica Neue" panose="020B0604020202020204" charset="0"/>
            </a:endParaRPr>
          </a:p>
        </p:txBody>
      </p:sp>
      <p:sp>
        <p:nvSpPr>
          <p:cNvPr id="219" name="Google Shape;219;p8"/>
          <p:cNvSpPr txBox="1"/>
          <p:nvPr/>
        </p:nvSpPr>
        <p:spPr>
          <a:xfrm>
            <a:off x="2667224" y="963888"/>
            <a:ext cx="547888" cy="376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IN" sz="2000" dirty="0">
                <a:latin typeface="Helvetica Neue" panose="020B0604020202020204" charset="0"/>
                <a:ea typeface="Cambria"/>
                <a:cs typeface="Cambria"/>
                <a:sym typeface="Cambria"/>
              </a:rPr>
              <a:t> 5</a:t>
            </a:r>
            <a:r>
              <a:rPr lang="en-IN" sz="2000" baseline="-25000" dirty="0">
                <a:latin typeface="Helvetica Neue" panose="020B0604020202020204" charset="0"/>
                <a:ea typeface="Cambria"/>
                <a:cs typeface="Cambria"/>
                <a:sym typeface="Cambria"/>
              </a:rPr>
              <a:t>@</a:t>
            </a:r>
            <a:endParaRPr dirty="0">
              <a:latin typeface="Helvetica Neue" panose="020B0604020202020204" charset="0"/>
            </a:endParaRPr>
          </a:p>
        </p:txBody>
      </p:sp>
      <p:sp>
        <p:nvSpPr>
          <p:cNvPr id="221" name="Google Shape;221;p8"/>
          <p:cNvSpPr txBox="1"/>
          <p:nvPr/>
        </p:nvSpPr>
        <p:spPr>
          <a:xfrm>
            <a:off x="3631975" y="975080"/>
            <a:ext cx="722902" cy="376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IN" sz="2000" dirty="0">
                <a:latin typeface="Helvetica Neue" panose="020B0604020202020204" charset="0"/>
                <a:ea typeface="Cambria"/>
                <a:cs typeface="Cambria"/>
                <a:sym typeface="Cambria"/>
              </a:rPr>
              <a:t>  10</a:t>
            </a:r>
            <a:r>
              <a:rPr lang="en-IN" sz="2000" baseline="-25000" dirty="0">
                <a:latin typeface="Helvetica Neue" panose="020B0604020202020204" charset="0"/>
                <a:ea typeface="Cambria"/>
                <a:cs typeface="Cambria"/>
                <a:sym typeface="Cambria"/>
              </a:rPr>
              <a:t>@</a:t>
            </a:r>
            <a:endParaRPr dirty="0">
              <a:latin typeface="Helvetica Neue" panose="020B0604020202020204" charset="0"/>
            </a:endParaRPr>
          </a:p>
        </p:txBody>
      </p:sp>
      <p:sp>
        <p:nvSpPr>
          <p:cNvPr id="222" name="Google Shape;222;p8"/>
          <p:cNvSpPr txBox="1"/>
          <p:nvPr/>
        </p:nvSpPr>
        <p:spPr>
          <a:xfrm>
            <a:off x="4565764" y="976146"/>
            <a:ext cx="722902" cy="376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IN" sz="2000" dirty="0">
                <a:latin typeface="Helvetica Neue" panose="020B0604020202020204" charset="0"/>
                <a:ea typeface="Cambria"/>
                <a:cs typeface="Cambria"/>
                <a:sym typeface="Cambria"/>
              </a:rPr>
              <a:t>  12</a:t>
            </a:r>
            <a:r>
              <a:rPr lang="en-IN" sz="2000" baseline="-25000" dirty="0">
                <a:latin typeface="Helvetica Neue" panose="020B0604020202020204" charset="0"/>
                <a:ea typeface="Cambria"/>
                <a:cs typeface="Cambria"/>
                <a:sym typeface="Cambria"/>
              </a:rPr>
              <a:t>@</a:t>
            </a:r>
            <a:endParaRPr dirty="0">
              <a:latin typeface="Helvetica Neue" panose="020B0604020202020204" charset="0"/>
            </a:endParaRPr>
          </a:p>
        </p:txBody>
      </p:sp>
      <p:sp>
        <p:nvSpPr>
          <p:cNvPr id="231" name="Google Shape;231;p8"/>
          <p:cNvSpPr txBox="1"/>
          <p:nvPr/>
        </p:nvSpPr>
        <p:spPr>
          <a:xfrm>
            <a:off x="5602522" y="891669"/>
            <a:ext cx="549175" cy="1084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IN" sz="6600" dirty="0">
                <a:solidFill>
                  <a:srgbClr val="FF0000"/>
                </a:solidFill>
                <a:latin typeface="Helvetica Neue" panose="020B0604020202020204" charset="0"/>
                <a:ea typeface="Cambria"/>
                <a:cs typeface="Cambria"/>
                <a:sym typeface="Cambria"/>
              </a:rPr>
              <a:t>.</a:t>
            </a:r>
            <a:endParaRPr sz="1050" dirty="0">
              <a:latin typeface="Helvetica Neue" panose="020B0604020202020204" charset="0"/>
            </a:endParaRPr>
          </a:p>
        </p:txBody>
      </p:sp>
      <p:sp>
        <p:nvSpPr>
          <p:cNvPr id="223" name="Google Shape;223;p8"/>
          <p:cNvSpPr txBox="1"/>
          <p:nvPr/>
        </p:nvSpPr>
        <p:spPr>
          <a:xfrm>
            <a:off x="5462384" y="976146"/>
            <a:ext cx="722902" cy="376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IN" sz="2000" dirty="0">
                <a:solidFill>
                  <a:srgbClr val="FF0000"/>
                </a:solidFill>
                <a:latin typeface="Helvetica Neue" panose="020B0604020202020204" charset="0"/>
                <a:ea typeface="Cambria"/>
                <a:cs typeface="Cambria"/>
                <a:sym typeface="Cambria"/>
              </a:rPr>
              <a:t>  15</a:t>
            </a:r>
            <a:r>
              <a:rPr lang="en-IN" sz="2000" baseline="-25000" dirty="0">
                <a:solidFill>
                  <a:srgbClr val="FF0000"/>
                </a:solidFill>
                <a:latin typeface="Helvetica Neue" panose="020B0604020202020204" charset="0"/>
                <a:ea typeface="Cambria"/>
                <a:cs typeface="Cambria"/>
                <a:sym typeface="Cambria"/>
              </a:rPr>
              <a:t>@</a:t>
            </a:r>
            <a:endParaRPr dirty="0">
              <a:latin typeface="Helvetica Neue" panose="020B0604020202020204" charset="0"/>
            </a:endParaRPr>
          </a:p>
        </p:txBody>
      </p:sp>
      <p:sp>
        <p:nvSpPr>
          <p:cNvPr id="2" name="Google Shape;231;p8">
            <a:extLst>
              <a:ext uri="{FF2B5EF4-FFF2-40B4-BE49-F238E27FC236}">
                <a16:creationId xmlns:a16="http://schemas.microsoft.com/office/drawing/2014/main" id="{D238489B-9ABA-5134-4F89-3AE8D8297C72}"/>
              </a:ext>
            </a:extLst>
          </p:cNvPr>
          <p:cNvSpPr txBox="1"/>
          <p:nvPr/>
        </p:nvSpPr>
        <p:spPr>
          <a:xfrm>
            <a:off x="8166215" y="888286"/>
            <a:ext cx="549175" cy="1084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IN" sz="6600" dirty="0">
                <a:solidFill>
                  <a:srgbClr val="FF0000"/>
                </a:solidFill>
                <a:latin typeface="Helvetica Neue" panose="020B0604020202020204" charset="0"/>
                <a:ea typeface="Cambria"/>
                <a:cs typeface="Cambria"/>
                <a:sym typeface="Cambria"/>
              </a:rPr>
              <a:t>.</a:t>
            </a:r>
            <a:endParaRPr sz="1050" dirty="0">
              <a:latin typeface="Helvetica Neue" panose="020B0604020202020204" charset="0"/>
            </a:endParaRPr>
          </a:p>
        </p:txBody>
      </p:sp>
      <p:sp>
        <p:nvSpPr>
          <p:cNvPr id="3" name="Google Shape;223;p8">
            <a:extLst>
              <a:ext uri="{FF2B5EF4-FFF2-40B4-BE49-F238E27FC236}">
                <a16:creationId xmlns:a16="http://schemas.microsoft.com/office/drawing/2014/main" id="{FD4DDA28-D37C-C3DE-A447-4D136EC21254}"/>
              </a:ext>
            </a:extLst>
          </p:cNvPr>
          <p:cNvSpPr txBox="1"/>
          <p:nvPr/>
        </p:nvSpPr>
        <p:spPr>
          <a:xfrm>
            <a:off x="7958346" y="938898"/>
            <a:ext cx="941495" cy="376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IN" sz="2000" dirty="0">
                <a:solidFill>
                  <a:srgbClr val="FF0000"/>
                </a:solidFill>
                <a:latin typeface="Helvetica Neue" panose="020B0604020202020204" charset="0"/>
                <a:ea typeface="Cambria"/>
                <a:cs typeface="Cambria"/>
                <a:sym typeface="Cambria"/>
              </a:rPr>
              <a:t>  15</a:t>
            </a:r>
            <a:r>
              <a:rPr lang="en-IN" sz="2000" baseline="-25000" dirty="0">
                <a:solidFill>
                  <a:srgbClr val="FF0000"/>
                </a:solidFill>
                <a:latin typeface="Helvetica Neue" panose="020B0604020202020204" charset="0"/>
                <a:ea typeface="Cambria"/>
                <a:cs typeface="Cambria"/>
                <a:sym typeface="Cambria"/>
              </a:rPr>
              <a:t>fill</a:t>
            </a:r>
            <a:endParaRPr dirty="0">
              <a:latin typeface="Helvetica Neue" panose="020B0604020202020204" charset="0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EDDE27F-EE21-C48C-B548-F4BFBB77C145}"/>
              </a:ext>
            </a:extLst>
          </p:cNvPr>
          <p:cNvCxnSpPr>
            <a:cxnSpLocks/>
          </p:cNvCxnSpPr>
          <p:nvPr/>
        </p:nvCxnSpPr>
        <p:spPr>
          <a:xfrm>
            <a:off x="3215112" y="2171194"/>
            <a:ext cx="2576088" cy="0"/>
          </a:xfrm>
          <a:prstGeom prst="straightConnector1">
            <a:avLst/>
          </a:prstGeom>
          <a:ln w="12700"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CE139F0-95FF-D5D3-E2F7-DB5028C8CFCF}"/>
              </a:ext>
            </a:extLst>
          </p:cNvPr>
          <p:cNvCxnSpPr>
            <a:cxnSpLocks/>
          </p:cNvCxnSpPr>
          <p:nvPr/>
        </p:nvCxnSpPr>
        <p:spPr>
          <a:xfrm>
            <a:off x="5791200" y="2171194"/>
            <a:ext cx="2576088" cy="0"/>
          </a:xfrm>
          <a:prstGeom prst="straightConnector1">
            <a:avLst/>
          </a:prstGeom>
          <a:ln w="12700"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Google Shape;215;p8">
            <a:extLst>
              <a:ext uri="{FF2B5EF4-FFF2-40B4-BE49-F238E27FC236}">
                <a16:creationId xmlns:a16="http://schemas.microsoft.com/office/drawing/2014/main" id="{72D88116-3379-FD9E-3487-FFE35D6A8AEC}"/>
              </a:ext>
            </a:extLst>
          </p:cNvPr>
          <p:cNvCxnSpPr>
            <a:cxnSpLocks/>
          </p:cNvCxnSpPr>
          <p:nvPr/>
        </p:nvCxnSpPr>
        <p:spPr>
          <a:xfrm>
            <a:off x="3240811" y="1651166"/>
            <a:ext cx="0" cy="520028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ysDot"/>
            <a:round/>
            <a:headEnd type="none" w="sm" len="sm"/>
            <a:tailEnd type="none" w="sm" len="sm"/>
          </a:ln>
        </p:spPr>
      </p:cxnSp>
      <p:sp>
        <p:nvSpPr>
          <p:cNvPr id="43" name="Google Shape;228;p8">
            <a:extLst>
              <a:ext uri="{FF2B5EF4-FFF2-40B4-BE49-F238E27FC236}">
                <a16:creationId xmlns:a16="http://schemas.microsoft.com/office/drawing/2014/main" id="{37053E9C-6C7F-1E98-226D-B7E4260488F0}"/>
              </a:ext>
            </a:extLst>
          </p:cNvPr>
          <p:cNvSpPr/>
          <p:nvPr/>
        </p:nvSpPr>
        <p:spPr>
          <a:xfrm rot="10800000">
            <a:off x="2076522" y="1618163"/>
            <a:ext cx="3823834" cy="1041245"/>
          </a:xfrm>
          <a:prstGeom prst="arc">
            <a:avLst>
              <a:gd name="adj1" fmla="val 11161607"/>
              <a:gd name="adj2" fmla="val 21128697"/>
            </a:avLst>
          </a:prstGeom>
          <a:noFill/>
          <a:ln w="9525" cap="flat" cmpd="sng">
            <a:solidFill>
              <a:srgbClr val="00B050"/>
            </a:solidFill>
            <a:prstDash val="solid"/>
            <a:round/>
            <a:headEnd type="arrow" w="med" len="med"/>
            <a:tailEnd type="none" w="med" len="med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endParaRPr sz="1500" dirty="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44" name="Google Shape;228;p8">
            <a:extLst>
              <a:ext uri="{FF2B5EF4-FFF2-40B4-BE49-F238E27FC236}">
                <a16:creationId xmlns:a16="http://schemas.microsoft.com/office/drawing/2014/main" id="{5D95FE45-0993-B0FC-B7A7-E5CD5F8B2B78}"/>
              </a:ext>
            </a:extLst>
          </p:cNvPr>
          <p:cNvSpPr/>
          <p:nvPr/>
        </p:nvSpPr>
        <p:spPr>
          <a:xfrm rot="10800000">
            <a:off x="2485810" y="1399664"/>
            <a:ext cx="3767203" cy="1041245"/>
          </a:xfrm>
          <a:prstGeom prst="arc">
            <a:avLst>
              <a:gd name="adj1" fmla="val 11614952"/>
              <a:gd name="adj2" fmla="val 20848598"/>
            </a:avLst>
          </a:prstGeom>
          <a:noFill/>
          <a:ln w="9525" cap="flat" cmpd="sng">
            <a:solidFill>
              <a:srgbClr val="00B050"/>
            </a:solidFill>
            <a:prstDash val="solid"/>
            <a:round/>
            <a:headEnd type="arrow" w="med" len="med"/>
            <a:tailEnd type="none" w="med" len="med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endParaRPr sz="1500" dirty="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45" name="Google Shape;230;p8">
            <a:extLst>
              <a:ext uri="{FF2B5EF4-FFF2-40B4-BE49-F238E27FC236}">
                <a16:creationId xmlns:a16="http://schemas.microsoft.com/office/drawing/2014/main" id="{3299098B-7C1C-D570-3A0C-C99C2BB8A106}"/>
              </a:ext>
            </a:extLst>
          </p:cNvPr>
          <p:cNvSpPr txBox="1"/>
          <p:nvPr/>
        </p:nvSpPr>
        <p:spPr>
          <a:xfrm>
            <a:off x="2805929" y="2684480"/>
            <a:ext cx="2572882" cy="346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IN" sz="1800" dirty="0">
                <a:solidFill>
                  <a:srgbClr val="00B050"/>
                </a:solidFill>
                <a:latin typeface="Helvetica Neue" panose="020B0604020202020204" charset="0"/>
                <a:ea typeface="Cambria"/>
                <a:cs typeface="Cambria"/>
                <a:sym typeface="Cambria"/>
              </a:rPr>
              <a:t>Timely deltas: +10, +13</a:t>
            </a:r>
            <a:endParaRPr sz="1200" dirty="0">
              <a:solidFill>
                <a:srgbClr val="00B050"/>
              </a:solidFill>
              <a:latin typeface="Helvetica Neue" panose="020B0604020202020204" charset="0"/>
            </a:endParaRPr>
          </a:p>
        </p:txBody>
      </p:sp>
      <p:sp>
        <p:nvSpPr>
          <p:cNvPr id="46" name="Google Shape;230;p8">
            <a:extLst>
              <a:ext uri="{FF2B5EF4-FFF2-40B4-BE49-F238E27FC236}">
                <a16:creationId xmlns:a16="http://schemas.microsoft.com/office/drawing/2014/main" id="{8C5C0D82-BD9C-4A93-907E-DDA937DB8F68}"/>
              </a:ext>
            </a:extLst>
          </p:cNvPr>
          <p:cNvSpPr txBox="1"/>
          <p:nvPr/>
        </p:nvSpPr>
        <p:spPr>
          <a:xfrm>
            <a:off x="3444131" y="1836027"/>
            <a:ext cx="2138844" cy="346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IN" sz="1800" dirty="0">
                <a:solidFill>
                  <a:schemeClr val="tx1"/>
                </a:solidFill>
                <a:latin typeface="Helvetica Neue" panose="020B0604020202020204" charset="0"/>
                <a:ea typeface="Cambria"/>
                <a:cs typeface="Cambria"/>
                <a:sym typeface="Cambria"/>
              </a:rPr>
              <a:t>Time to fetch = 50</a:t>
            </a:r>
            <a:endParaRPr sz="1200" dirty="0">
              <a:solidFill>
                <a:schemeClr val="tx1"/>
              </a:solidFill>
              <a:latin typeface="Helvetica Neue" panose="020B0604020202020204" charset="0"/>
            </a:endParaRPr>
          </a:p>
        </p:txBody>
      </p:sp>
      <p:sp>
        <p:nvSpPr>
          <p:cNvPr id="47" name="Google Shape;230;p8">
            <a:extLst>
              <a:ext uri="{FF2B5EF4-FFF2-40B4-BE49-F238E27FC236}">
                <a16:creationId xmlns:a16="http://schemas.microsoft.com/office/drawing/2014/main" id="{E3E94DF1-1846-0635-DD5D-18317D3B272D}"/>
              </a:ext>
            </a:extLst>
          </p:cNvPr>
          <p:cNvSpPr txBox="1"/>
          <p:nvPr/>
        </p:nvSpPr>
        <p:spPr>
          <a:xfrm>
            <a:off x="6161899" y="1839664"/>
            <a:ext cx="1834690" cy="346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IN" sz="1800" dirty="0">
                <a:solidFill>
                  <a:schemeClr val="tx1"/>
                </a:solidFill>
                <a:latin typeface="Helvetica Neue" panose="020B0604020202020204" charset="0"/>
                <a:ea typeface="Cambria"/>
                <a:cs typeface="Cambria"/>
                <a:sym typeface="Cambria"/>
              </a:rPr>
              <a:t>Fill Latency = 50</a:t>
            </a:r>
            <a:endParaRPr sz="1200" dirty="0">
              <a:solidFill>
                <a:schemeClr val="tx1"/>
              </a:solidFill>
              <a:latin typeface="Helvetica Neue" panose="020B0604020202020204" charset="0"/>
            </a:endParaRPr>
          </a:p>
        </p:txBody>
      </p:sp>
      <p:sp>
        <p:nvSpPr>
          <p:cNvPr id="49" name="Google Shape;218;p8">
            <a:extLst>
              <a:ext uri="{FF2B5EF4-FFF2-40B4-BE49-F238E27FC236}">
                <a16:creationId xmlns:a16="http://schemas.microsoft.com/office/drawing/2014/main" id="{674A7769-193F-8485-D555-A3A85410E9C5}"/>
              </a:ext>
            </a:extLst>
          </p:cNvPr>
          <p:cNvSpPr txBox="1"/>
          <p:nvPr/>
        </p:nvSpPr>
        <p:spPr>
          <a:xfrm>
            <a:off x="2179857" y="1366999"/>
            <a:ext cx="390182" cy="253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IN" sz="1200" dirty="0">
                <a:latin typeface="Helvetica Neue" panose="020B0604020202020204" charset="0"/>
                <a:ea typeface="Cambria"/>
                <a:cs typeface="Cambria"/>
                <a:sym typeface="Cambria"/>
              </a:rPr>
              <a:t> </a:t>
            </a:r>
            <a:r>
              <a:rPr lang="en-IN" sz="1200" i="1" dirty="0">
                <a:latin typeface="Helvetica Neue" panose="020B0604020202020204" charset="0"/>
                <a:ea typeface="Cambria"/>
                <a:cs typeface="Cambria"/>
                <a:sym typeface="Cambria"/>
              </a:rPr>
              <a:t>0</a:t>
            </a:r>
            <a:endParaRPr sz="1200" i="1" dirty="0">
              <a:latin typeface="Helvetica Neue" panose="020B0604020202020204" charset="0"/>
            </a:endParaRPr>
          </a:p>
        </p:txBody>
      </p:sp>
      <p:sp>
        <p:nvSpPr>
          <p:cNvPr id="50" name="Google Shape;218;p8">
            <a:extLst>
              <a:ext uri="{FF2B5EF4-FFF2-40B4-BE49-F238E27FC236}">
                <a16:creationId xmlns:a16="http://schemas.microsoft.com/office/drawing/2014/main" id="{56BBEDC3-0863-783D-01EF-8AC548DF2A26}"/>
              </a:ext>
            </a:extLst>
          </p:cNvPr>
          <p:cNvSpPr txBox="1"/>
          <p:nvPr/>
        </p:nvSpPr>
        <p:spPr>
          <a:xfrm>
            <a:off x="2721123" y="1358006"/>
            <a:ext cx="546007" cy="253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IN" sz="1200" i="1" dirty="0">
                <a:latin typeface="Helvetica Neue" panose="020B0604020202020204" charset="0"/>
                <a:ea typeface="Cambria"/>
                <a:cs typeface="Cambria"/>
                <a:sym typeface="Cambria"/>
              </a:rPr>
              <a:t>10</a:t>
            </a:r>
            <a:endParaRPr sz="1200" i="1" dirty="0">
              <a:latin typeface="Helvetica Neue" panose="020B0604020202020204" charset="0"/>
            </a:endParaRPr>
          </a:p>
        </p:txBody>
      </p:sp>
      <p:sp>
        <p:nvSpPr>
          <p:cNvPr id="51" name="Google Shape;218;p8">
            <a:extLst>
              <a:ext uri="{FF2B5EF4-FFF2-40B4-BE49-F238E27FC236}">
                <a16:creationId xmlns:a16="http://schemas.microsoft.com/office/drawing/2014/main" id="{B6C358B4-29C5-F50C-2909-D8B6463AE244}"/>
              </a:ext>
            </a:extLst>
          </p:cNvPr>
          <p:cNvSpPr txBox="1"/>
          <p:nvPr/>
        </p:nvSpPr>
        <p:spPr>
          <a:xfrm>
            <a:off x="5664391" y="1373440"/>
            <a:ext cx="546007" cy="253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IN" sz="1200" i="1" dirty="0">
                <a:latin typeface="Helvetica Neue" panose="020B0604020202020204" charset="0"/>
                <a:ea typeface="Cambria"/>
                <a:cs typeface="Cambria"/>
                <a:sym typeface="Cambria"/>
              </a:rPr>
              <a:t>70</a:t>
            </a:r>
            <a:endParaRPr sz="1200" i="1" dirty="0">
              <a:latin typeface="Helvetica Neue" panose="020B0604020202020204" charset="0"/>
            </a:endParaRPr>
          </a:p>
        </p:txBody>
      </p:sp>
      <p:sp>
        <p:nvSpPr>
          <p:cNvPr id="52" name="Google Shape;218;p8">
            <a:extLst>
              <a:ext uri="{FF2B5EF4-FFF2-40B4-BE49-F238E27FC236}">
                <a16:creationId xmlns:a16="http://schemas.microsoft.com/office/drawing/2014/main" id="{0941D61A-EB13-9151-890E-5999AD7F67FF}"/>
              </a:ext>
            </a:extLst>
          </p:cNvPr>
          <p:cNvSpPr txBox="1"/>
          <p:nvPr/>
        </p:nvSpPr>
        <p:spPr>
          <a:xfrm>
            <a:off x="8189725" y="1373440"/>
            <a:ext cx="546007" cy="253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IN" sz="1200" i="1" dirty="0">
                <a:latin typeface="Helvetica Neue" panose="020B0604020202020204" charset="0"/>
                <a:ea typeface="Cambria"/>
                <a:cs typeface="Cambria"/>
                <a:sym typeface="Cambria"/>
              </a:rPr>
              <a:t>120</a:t>
            </a:r>
            <a:endParaRPr sz="1200" i="1" dirty="0">
              <a:latin typeface="Helvetica Neue" panose="020B0604020202020204" charset="0"/>
            </a:endParaRPr>
          </a:p>
        </p:txBody>
      </p:sp>
      <p:sp>
        <p:nvSpPr>
          <p:cNvPr id="53" name="Google Shape;218;p8">
            <a:extLst>
              <a:ext uri="{FF2B5EF4-FFF2-40B4-BE49-F238E27FC236}">
                <a16:creationId xmlns:a16="http://schemas.microsoft.com/office/drawing/2014/main" id="{A2E37DA5-E513-36BD-D03B-0E91859B0748}"/>
              </a:ext>
            </a:extLst>
          </p:cNvPr>
          <p:cNvSpPr txBox="1"/>
          <p:nvPr/>
        </p:nvSpPr>
        <p:spPr>
          <a:xfrm>
            <a:off x="4762875" y="1370507"/>
            <a:ext cx="546007" cy="253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IN" sz="1200" i="1" dirty="0">
                <a:latin typeface="Helvetica Neue" panose="020B0604020202020204" charset="0"/>
                <a:ea typeface="Cambria"/>
                <a:sym typeface="Cambria"/>
              </a:rPr>
              <a:t>50</a:t>
            </a:r>
            <a:endParaRPr sz="1200" i="1" dirty="0">
              <a:latin typeface="Helvetica Neue" panose="020B0604020202020204" charset="0"/>
            </a:endParaRPr>
          </a:p>
        </p:txBody>
      </p:sp>
      <p:sp>
        <p:nvSpPr>
          <p:cNvPr id="54" name="Google Shape;218;p8">
            <a:extLst>
              <a:ext uri="{FF2B5EF4-FFF2-40B4-BE49-F238E27FC236}">
                <a16:creationId xmlns:a16="http://schemas.microsoft.com/office/drawing/2014/main" id="{9F17EFB7-DA16-DB80-8C68-46049A9751B1}"/>
              </a:ext>
            </a:extLst>
          </p:cNvPr>
          <p:cNvSpPr txBox="1"/>
          <p:nvPr/>
        </p:nvSpPr>
        <p:spPr>
          <a:xfrm>
            <a:off x="3839221" y="1367204"/>
            <a:ext cx="546007" cy="253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IN" sz="1200" i="1" dirty="0">
                <a:latin typeface="Helvetica Neue" panose="020B0604020202020204" charset="0"/>
                <a:ea typeface="Cambria"/>
                <a:cs typeface="Cambria"/>
                <a:sym typeface="Cambria"/>
              </a:rPr>
              <a:t>30</a:t>
            </a:r>
            <a:endParaRPr sz="1200" i="1" dirty="0">
              <a:latin typeface="Helvetica Neue" panose="020B0604020202020204" charset="0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190D4E0-C766-75FB-9189-08F8346DD2DA}"/>
              </a:ext>
            </a:extLst>
          </p:cNvPr>
          <p:cNvSpPr/>
          <p:nvPr/>
        </p:nvSpPr>
        <p:spPr>
          <a:xfrm>
            <a:off x="657014" y="3125520"/>
            <a:ext cx="1632370" cy="159173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9525"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IN" dirty="0">
              <a:latin typeface="Helvetica Neue" panose="020B0604020202020204" charset="0"/>
            </a:endParaRP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721E2000-F2A9-AE43-4D2E-84571300EA5A}"/>
              </a:ext>
            </a:extLst>
          </p:cNvPr>
          <p:cNvCxnSpPr>
            <a:cxnSpLocks/>
          </p:cNvCxnSpPr>
          <p:nvPr/>
        </p:nvCxnSpPr>
        <p:spPr>
          <a:xfrm>
            <a:off x="787818" y="3451010"/>
            <a:ext cx="141901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Google Shape;230;p8">
            <a:extLst>
              <a:ext uri="{FF2B5EF4-FFF2-40B4-BE49-F238E27FC236}">
                <a16:creationId xmlns:a16="http://schemas.microsoft.com/office/drawing/2014/main" id="{43E267DD-CB65-C418-0713-6C5986CF9082}"/>
              </a:ext>
            </a:extLst>
          </p:cNvPr>
          <p:cNvSpPr txBox="1"/>
          <p:nvPr/>
        </p:nvSpPr>
        <p:spPr>
          <a:xfrm>
            <a:off x="881026" y="2854254"/>
            <a:ext cx="1492587" cy="28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IN" b="1" dirty="0">
                <a:solidFill>
                  <a:schemeClr val="tx1"/>
                </a:solidFill>
                <a:latin typeface="Helvetica Neue" panose="020B0604020202020204" charset="0"/>
                <a:ea typeface="Cambria"/>
                <a:cs typeface="Cambria"/>
                <a:sym typeface="Cambria"/>
              </a:rPr>
              <a:t>History table</a:t>
            </a:r>
            <a:endParaRPr sz="1050" b="1" dirty="0">
              <a:solidFill>
                <a:schemeClr val="tx1"/>
              </a:solidFill>
              <a:latin typeface="Helvetica Neue" panose="020B0604020202020204" charset="0"/>
            </a:endParaRPr>
          </a:p>
        </p:txBody>
      </p:sp>
      <p:sp>
        <p:nvSpPr>
          <p:cNvPr id="63" name="Google Shape;230;p8">
            <a:extLst>
              <a:ext uri="{FF2B5EF4-FFF2-40B4-BE49-F238E27FC236}">
                <a16:creationId xmlns:a16="http://schemas.microsoft.com/office/drawing/2014/main" id="{C28CC861-4BFE-CDA1-92A0-970146BF856E}"/>
              </a:ext>
            </a:extLst>
          </p:cNvPr>
          <p:cNvSpPr txBox="1"/>
          <p:nvPr/>
        </p:nvSpPr>
        <p:spPr>
          <a:xfrm>
            <a:off x="805646" y="3166347"/>
            <a:ext cx="1492587" cy="28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IN" dirty="0">
                <a:solidFill>
                  <a:schemeClr val="tx1"/>
                </a:solidFill>
                <a:latin typeface="Helvetica Neue" panose="020B0604020202020204" charset="0"/>
                <a:ea typeface="Cambria"/>
                <a:cs typeface="Cambria"/>
                <a:sym typeface="Cambria"/>
              </a:rPr>
              <a:t>@     TimeStamp</a:t>
            </a:r>
            <a:endParaRPr sz="1050" dirty="0">
              <a:solidFill>
                <a:schemeClr val="tx1"/>
              </a:solidFill>
              <a:latin typeface="Helvetica Neue" panose="020B0604020202020204" charset="0"/>
            </a:endParaRPr>
          </a:p>
        </p:txBody>
      </p:sp>
      <p:sp>
        <p:nvSpPr>
          <p:cNvPr id="192" name="Google Shape;230;p8">
            <a:extLst>
              <a:ext uri="{FF2B5EF4-FFF2-40B4-BE49-F238E27FC236}">
                <a16:creationId xmlns:a16="http://schemas.microsoft.com/office/drawing/2014/main" id="{46D34857-699A-2D64-30CD-B9BC08F53FE6}"/>
              </a:ext>
            </a:extLst>
          </p:cNvPr>
          <p:cNvSpPr txBox="1"/>
          <p:nvPr/>
        </p:nvSpPr>
        <p:spPr>
          <a:xfrm>
            <a:off x="810895" y="3463937"/>
            <a:ext cx="1492587" cy="28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IN" dirty="0">
                <a:solidFill>
                  <a:schemeClr val="tx1"/>
                </a:solidFill>
                <a:latin typeface="Helvetica Neue" panose="020B0604020202020204" charset="0"/>
                <a:ea typeface="Cambria"/>
                <a:cs typeface="Cambria"/>
                <a:sym typeface="Cambria"/>
              </a:rPr>
              <a:t>2             0</a:t>
            </a:r>
            <a:endParaRPr sz="1050" dirty="0">
              <a:solidFill>
                <a:schemeClr val="tx1"/>
              </a:solidFill>
              <a:latin typeface="Helvetica Neue" panose="020B0604020202020204" charset="0"/>
            </a:endParaRPr>
          </a:p>
        </p:txBody>
      </p:sp>
      <p:sp>
        <p:nvSpPr>
          <p:cNvPr id="193" name="Google Shape;230;p8">
            <a:extLst>
              <a:ext uri="{FF2B5EF4-FFF2-40B4-BE49-F238E27FC236}">
                <a16:creationId xmlns:a16="http://schemas.microsoft.com/office/drawing/2014/main" id="{53BE0BF4-A6D9-DF99-9228-34C6D360FB6E}"/>
              </a:ext>
            </a:extLst>
          </p:cNvPr>
          <p:cNvSpPr txBox="1"/>
          <p:nvPr/>
        </p:nvSpPr>
        <p:spPr>
          <a:xfrm>
            <a:off x="807510" y="3677299"/>
            <a:ext cx="1492587" cy="28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IN" dirty="0">
                <a:solidFill>
                  <a:schemeClr val="tx1"/>
                </a:solidFill>
                <a:latin typeface="Helvetica Neue" panose="020B0604020202020204" charset="0"/>
                <a:ea typeface="Cambria"/>
                <a:cs typeface="Cambria"/>
                <a:sym typeface="Cambria"/>
              </a:rPr>
              <a:t>5            10</a:t>
            </a:r>
            <a:endParaRPr sz="1050" dirty="0">
              <a:solidFill>
                <a:schemeClr val="tx1"/>
              </a:solidFill>
              <a:latin typeface="Helvetica Neue" panose="020B0604020202020204" charset="0"/>
            </a:endParaRPr>
          </a:p>
        </p:txBody>
      </p:sp>
      <p:sp>
        <p:nvSpPr>
          <p:cNvPr id="194" name="Google Shape;230;p8">
            <a:extLst>
              <a:ext uri="{FF2B5EF4-FFF2-40B4-BE49-F238E27FC236}">
                <a16:creationId xmlns:a16="http://schemas.microsoft.com/office/drawing/2014/main" id="{5FBD2AAB-3283-BB6B-8778-965E35DDE6D7}"/>
              </a:ext>
            </a:extLst>
          </p:cNvPr>
          <p:cNvSpPr txBox="1"/>
          <p:nvPr/>
        </p:nvSpPr>
        <p:spPr>
          <a:xfrm>
            <a:off x="777032" y="3924526"/>
            <a:ext cx="1492587" cy="28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IN" dirty="0">
                <a:solidFill>
                  <a:schemeClr val="tx1"/>
                </a:solidFill>
                <a:latin typeface="Helvetica Neue" panose="020B0604020202020204" charset="0"/>
                <a:ea typeface="Cambria"/>
                <a:cs typeface="Cambria"/>
                <a:sym typeface="Cambria"/>
              </a:rPr>
              <a:t>10           30</a:t>
            </a:r>
            <a:endParaRPr sz="1050" dirty="0">
              <a:solidFill>
                <a:schemeClr val="tx1"/>
              </a:solidFill>
              <a:latin typeface="Helvetica Neue" panose="020B0604020202020204" charset="0"/>
            </a:endParaRPr>
          </a:p>
        </p:txBody>
      </p:sp>
      <p:sp>
        <p:nvSpPr>
          <p:cNvPr id="195" name="Google Shape;230;p8">
            <a:extLst>
              <a:ext uri="{FF2B5EF4-FFF2-40B4-BE49-F238E27FC236}">
                <a16:creationId xmlns:a16="http://schemas.microsoft.com/office/drawing/2014/main" id="{00F3F830-7164-9945-E56D-89C268A2DB76}"/>
              </a:ext>
            </a:extLst>
          </p:cNvPr>
          <p:cNvSpPr txBox="1"/>
          <p:nvPr/>
        </p:nvSpPr>
        <p:spPr>
          <a:xfrm>
            <a:off x="782281" y="4158207"/>
            <a:ext cx="1492587" cy="28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IN" dirty="0">
                <a:solidFill>
                  <a:schemeClr val="tx1"/>
                </a:solidFill>
                <a:latin typeface="Helvetica Neue" panose="020B0604020202020204" charset="0"/>
                <a:ea typeface="Cambria"/>
                <a:cs typeface="Cambria"/>
                <a:sym typeface="Cambria"/>
              </a:rPr>
              <a:t>12           50</a:t>
            </a:r>
            <a:endParaRPr sz="1050" dirty="0">
              <a:solidFill>
                <a:schemeClr val="tx1"/>
              </a:solidFill>
              <a:latin typeface="Helvetica Neue" panose="020B0604020202020204" charset="0"/>
            </a:endParaRPr>
          </a:p>
        </p:txBody>
      </p:sp>
      <p:sp>
        <p:nvSpPr>
          <p:cNvPr id="196" name="Google Shape;230;p8">
            <a:extLst>
              <a:ext uri="{FF2B5EF4-FFF2-40B4-BE49-F238E27FC236}">
                <a16:creationId xmlns:a16="http://schemas.microsoft.com/office/drawing/2014/main" id="{6636B13C-F28F-C9C9-752F-68BC8F62965A}"/>
              </a:ext>
            </a:extLst>
          </p:cNvPr>
          <p:cNvSpPr txBox="1"/>
          <p:nvPr/>
        </p:nvSpPr>
        <p:spPr>
          <a:xfrm>
            <a:off x="785667" y="4425748"/>
            <a:ext cx="1492587" cy="28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IN" dirty="0">
                <a:solidFill>
                  <a:schemeClr val="tx1"/>
                </a:solidFill>
                <a:latin typeface="Helvetica Neue" panose="020B0604020202020204" charset="0"/>
                <a:ea typeface="Cambria"/>
                <a:cs typeface="Cambria"/>
                <a:sym typeface="Cambria"/>
              </a:rPr>
              <a:t>15           70</a:t>
            </a:r>
            <a:endParaRPr sz="1050" dirty="0">
              <a:solidFill>
                <a:schemeClr val="tx1"/>
              </a:solidFill>
              <a:latin typeface="Helvetica Neue" panose="020B0604020202020204" charset="0"/>
            </a:endParaRPr>
          </a:p>
        </p:txBody>
      </p:sp>
      <p:sp>
        <p:nvSpPr>
          <p:cNvPr id="197" name="Rectangle 196">
            <a:extLst>
              <a:ext uri="{FF2B5EF4-FFF2-40B4-BE49-F238E27FC236}">
                <a16:creationId xmlns:a16="http://schemas.microsoft.com/office/drawing/2014/main" id="{58C449AF-41E2-0158-5D30-B5D4C39B4070}"/>
              </a:ext>
            </a:extLst>
          </p:cNvPr>
          <p:cNvSpPr/>
          <p:nvPr/>
        </p:nvSpPr>
        <p:spPr>
          <a:xfrm>
            <a:off x="3755803" y="3603041"/>
            <a:ext cx="2882069" cy="856763"/>
          </a:xfrm>
          <a:prstGeom prst="rect">
            <a:avLst/>
          </a:prstGeom>
          <a:solidFill>
            <a:srgbClr val="D1FBFF"/>
          </a:solidFill>
          <a:ln w="9525"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IN" dirty="0">
              <a:latin typeface="Helvetica Neue" panose="020B0604020202020204" charset="0"/>
            </a:endParaRPr>
          </a:p>
        </p:txBody>
      </p:sp>
      <p:cxnSp>
        <p:nvCxnSpPr>
          <p:cNvPr id="200" name="Straight Connector 199">
            <a:extLst>
              <a:ext uri="{FF2B5EF4-FFF2-40B4-BE49-F238E27FC236}">
                <a16:creationId xmlns:a16="http://schemas.microsoft.com/office/drawing/2014/main" id="{44854AD3-FAE4-A2FF-4331-2A6108B28CF2}"/>
              </a:ext>
            </a:extLst>
          </p:cNvPr>
          <p:cNvCxnSpPr>
            <a:cxnSpLocks/>
          </p:cNvCxnSpPr>
          <p:nvPr/>
        </p:nvCxnSpPr>
        <p:spPr>
          <a:xfrm>
            <a:off x="3886608" y="3928531"/>
            <a:ext cx="265643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1" name="Google Shape;230;p8">
            <a:extLst>
              <a:ext uri="{FF2B5EF4-FFF2-40B4-BE49-F238E27FC236}">
                <a16:creationId xmlns:a16="http://schemas.microsoft.com/office/drawing/2014/main" id="{39EFDB91-795C-F86C-514B-AB0B830BCD82}"/>
              </a:ext>
            </a:extLst>
          </p:cNvPr>
          <p:cNvSpPr txBox="1"/>
          <p:nvPr/>
        </p:nvSpPr>
        <p:spPr>
          <a:xfrm>
            <a:off x="4506442" y="3311598"/>
            <a:ext cx="1492587" cy="28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IN" b="1" dirty="0">
                <a:solidFill>
                  <a:schemeClr val="tx1"/>
                </a:solidFill>
                <a:latin typeface="Helvetica Neue" panose="020B0604020202020204" charset="0"/>
                <a:ea typeface="Cambria"/>
                <a:cs typeface="Cambria"/>
                <a:sym typeface="Cambria"/>
              </a:rPr>
              <a:t>Table of Deltas</a:t>
            </a:r>
            <a:endParaRPr sz="1050" b="1" dirty="0">
              <a:solidFill>
                <a:schemeClr val="tx1"/>
              </a:solidFill>
              <a:latin typeface="Helvetica Neue" panose="020B0604020202020204" charset="0"/>
            </a:endParaRPr>
          </a:p>
        </p:txBody>
      </p:sp>
      <p:sp>
        <p:nvSpPr>
          <p:cNvPr id="202" name="Google Shape;230;p8">
            <a:extLst>
              <a:ext uri="{FF2B5EF4-FFF2-40B4-BE49-F238E27FC236}">
                <a16:creationId xmlns:a16="http://schemas.microsoft.com/office/drawing/2014/main" id="{860C0239-DEA0-1337-2082-02C8A62683A4}"/>
              </a:ext>
            </a:extLst>
          </p:cNvPr>
          <p:cNvSpPr txBox="1"/>
          <p:nvPr/>
        </p:nvSpPr>
        <p:spPr>
          <a:xfrm>
            <a:off x="3904436" y="3643868"/>
            <a:ext cx="2882444" cy="28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IN" dirty="0">
                <a:solidFill>
                  <a:schemeClr val="tx1"/>
                </a:solidFill>
                <a:latin typeface="Helvetica Neue" panose="020B0604020202020204" charset="0"/>
                <a:ea typeface="Cambria"/>
                <a:cs typeface="Cambria"/>
                <a:sym typeface="Cambria"/>
              </a:rPr>
              <a:t>Delta     Coverage    Destination</a:t>
            </a:r>
            <a:endParaRPr sz="1050" dirty="0">
              <a:solidFill>
                <a:schemeClr val="tx1"/>
              </a:solidFill>
              <a:latin typeface="Helvetica Neue" panose="020B0604020202020204" charset="0"/>
            </a:endParaRPr>
          </a:p>
        </p:txBody>
      </p:sp>
      <p:sp>
        <p:nvSpPr>
          <p:cNvPr id="203" name="Google Shape;230;p8">
            <a:extLst>
              <a:ext uri="{FF2B5EF4-FFF2-40B4-BE49-F238E27FC236}">
                <a16:creationId xmlns:a16="http://schemas.microsoft.com/office/drawing/2014/main" id="{7F6D1315-BC98-6A8C-6172-9851AC1E03E7}"/>
              </a:ext>
            </a:extLst>
          </p:cNvPr>
          <p:cNvSpPr txBox="1"/>
          <p:nvPr/>
        </p:nvSpPr>
        <p:spPr>
          <a:xfrm>
            <a:off x="3909685" y="3941458"/>
            <a:ext cx="2585942" cy="28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IN" b="1" dirty="0">
                <a:solidFill>
                  <a:schemeClr val="tx1"/>
                </a:solidFill>
                <a:latin typeface="Helvetica Neue" panose="020B0604020202020204" charset="0"/>
                <a:ea typeface="Cambria"/>
                <a:cs typeface="Cambria"/>
                <a:sym typeface="Cambria"/>
              </a:rPr>
              <a:t>+10      2/2 (100%)	  L1D</a:t>
            </a:r>
            <a:endParaRPr sz="1050" b="1" dirty="0">
              <a:solidFill>
                <a:schemeClr val="tx1"/>
              </a:solidFill>
              <a:latin typeface="Helvetica Neue" panose="020B0604020202020204" charset="0"/>
            </a:endParaRPr>
          </a:p>
        </p:txBody>
      </p:sp>
      <p:sp>
        <p:nvSpPr>
          <p:cNvPr id="214" name="Google Shape;230;p8">
            <a:extLst>
              <a:ext uri="{FF2B5EF4-FFF2-40B4-BE49-F238E27FC236}">
                <a16:creationId xmlns:a16="http://schemas.microsoft.com/office/drawing/2014/main" id="{5A1D8A93-3841-10FA-AD6C-B45F7D1E52B0}"/>
              </a:ext>
            </a:extLst>
          </p:cNvPr>
          <p:cNvSpPr txBox="1"/>
          <p:nvPr/>
        </p:nvSpPr>
        <p:spPr>
          <a:xfrm>
            <a:off x="3919846" y="4168361"/>
            <a:ext cx="2585942" cy="28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IN" dirty="0">
                <a:solidFill>
                  <a:schemeClr val="tx1"/>
                </a:solidFill>
                <a:latin typeface="Helvetica Neue" panose="020B0604020202020204" charset="0"/>
                <a:ea typeface="Cambria"/>
                <a:cs typeface="Cambria"/>
                <a:sym typeface="Cambria"/>
              </a:rPr>
              <a:t>+13      1/2 (50%)	  L2C</a:t>
            </a:r>
            <a:endParaRPr sz="1050" dirty="0">
              <a:solidFill>
                <a:schemeClr val="tx1"/>
              </a:solidFill>
              <a:latin typeface="Helvetica Neue" panose="020B060402020202020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50A53F9-8DDB-18F0-5A27-FEB19AE1EC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5798" y="3670520"/>
            <a:ext cx="856763" cy="85676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0F5CAE9-617A-FE6F-D232-BB18049A60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9519" y="1373439"/>
            <a:ext cx="501384" cy="50138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3531834-1FB3-7B1F-0FFC-887B770CF4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7316" y="1326050"/>
            <a:ext cx="501384" cy="501384"/>
          </a:xfrm>
          <a:prstGeom prst="rect">
            <a:avLst/>
          </a:prstGeom>
        </p:spPr>
      </p:pic>
      <p:sp>
        <p:nvSpPr>
          <p:cNvPr id="6" name="Google Shape;230;p8">
            <a:extLst>
              <a:ext uri="{FF2B5EF4-FFF2-40B4-BE49-F238E27FC236}">
                <a16:creationId xmlns:a16="http://schemas.microsoft.com/office/drawing/2014/main" id="{D4DF0E7D-C2F8-661B-CC55-319E90FF588A}"/>
              </a:ext>
            </a:extLst>
          </p:cNvPr>
          <p:cNvSpPr txBox="1"/>
          <p:nvPr/>
        </p:nvSpPr>
        <p:spPr>
          <a:xfrm>
            <a:off x="2915399" y="2929380"/>
            <a:ext cx="3925121" cy="1169521"/>
          </a:xfrm>
          <a:prstGeom prst="rect">
            <a:avLst/>
          </a:prstGeom>
          <a:solidFill>
            <a:srgbClr val="FF0000"/>
          </a:solidFill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None/>
              <a:defRPr sz="1800">
                <a:solidFill>
                  <a:schemeClr val="lt1"/>
                </a:solidFill>
                <a:latin typeface="Helvetica Neue"/>
                <a:ea typeface="Helvetica Neue"/>
                <a:cs typeface="Helvetica Neue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3200" dirty="0">
                <a:sym typeface="Cambria"/>
              </a:rPr>
              <a:t>Trained &amp; Triggered on-access</a:t>
            </a:r>
            <a:endParaRPr sz="3200" dirty="0"/>
          </a:p>
        </p:txBody>
      </p:sp>
      <p:sp>
        <p:nvSpPr>
          <p:cNvPr id="5" name="Google Shape;230;p8">
            <a:extLst>
              <a:ext uri="{FF2B5EF4-FFF2-40B4-BE49-F238E27FC236}">
                <a16:creationId xmlns:a16="http://schemas.microsoft.com/office/drawing/2014/main" id="{CB4887E8-82F3-C5CE-86D8-2ABD7FBBD87F}"/>
              </a:ext>
            </a:extLst>
          </p:cNvPr>
          <p:cNvSpPr txBox="1"/>
          <p:nvPr/>
        </p:nvSpPr>
        <p:spPr>
          <a:xfrm>
            <a:off x="2004619" y="2332585"/>
            <a:ext cx="5991970" cy="1661963"/>
          </a:xfrm>
          <a:prstGeom prst="rect">
            <a:avLst/>
          </a:prstGeom>
          <a:solidFill>
            <a:srgbClr val="00B050"/>
          </a:solidFill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None/>
              <a:defRPr sz="1800">
                <a:solidFill>
                  <a:schemeClr val="lt1"/>
                </a:solidFill>
                <a:latin typeface="Helvetica Neue"/>
                <a:ea typeface="Helvetica Neue"/>
                <a:cs typeface="Helvetica Neue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en-IN" sz="3200" dirty="0">
                <a:sym typeface="Cambria"/>
              </a:rPr>
              <a:t>Train </a:t>
            </a:r>
            <a:r>
              <a:rPr lang="en-IN" sz="3200" b="1" dirty="0">
                <a:sym typeface="Cambria"/>
              </a:rPr>
              <a:t>on-commit</a:t>
            </a:r>
          </a:p>
          <a:p>
            <a:pPr marL="457200" indent="-457200" algn="l"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en-IN" sz="3200" dirty="0"/>
              <a:t>Don’t use speculative info.</a:t>
            </a:r>
          </a:p>
          <a:p>
            <a:pPr marL="457200" indent="-457200" algn="l"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en-IN" sz="3200" dirty="0"/>
              <a:t>Trigger prefetch </a:t>
            </a:r>
            <a:r>
              <a:rPr lang="en-IN" sz="3200" b="1" dirty="0"/>
              <a:t>on-commit</a:t>
            </a:r>
            <a:endParaRPr sz="3200" b="1" dirty="0"/>
          </a:p>
        </p:txBody>
      </p:sp>
    </p:spTree>
    <p:extLst>
      <p:ext uri="{BB962C8B-B14F-4D97-AF65-F5344CB8AC3E}">
        <p14:creationId xmlns:p14="http://schemas.microsoft.com/office/powerpoint/2010/main" val="26173374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Google Shape;215;p8">
            <a:extLst>
              <a:ext uri="{FF2B5EF4-FFF2-40B4-BE49-F238E27FC236}">
                <a16:creationId xmlns:a16="http://schemas.microsoft.com/office/drawing/2014/main" id="{5914C243-222D-28CC-D933-A2AB8D6089AA}"/>
              </a:ext>
            </a:extLst>
          </p:cNvPr>
          <p:cNvCxnSpPr>
            <a:cxnSpLocks/>
          </p:cNvCxnSpPr>
          <p:nvPr/>
        </p:nvCxnSpPr>
        <p:spPr>
          <a:xfrm>
            <a:off x="6507480" y="2765893"/>
            <a:ext cx="0" cy="520028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ysDot"/>
            <a:round/>
            <a:headEnd type="none" w="sm" len="sm"/>
            <a:tailEnd type="none" w="sm" len="sm"/>
          </a:ln>
        </p:spPr>
      </p:cxnSp>
      <p:sp>
        <p:nvSpPr>
          <p:cNvPr id="198" name="Google Shape;198;p8"/>
          <p:cNvSpPr txBox="1">
            <a:spLocks noGrp="1"/>
          </p:cNvSpPr>
          <p:nvPr>
            <p:ph type="title"/>
          </p:nvPr>
        </p:nvSpPr>
        <p:spPr>
          <a:xfrm>
            <a:off x="174804" y="139912"/>
            <a:ext cx="4816607" cy="572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>
              <a:buClr>
                <a:srgbClr val="8B00E7"/>
              </a:buClr>
              <a:buSzPts val="3600"/>
            </a:pPr>
            <a:r>
              <a:rPr lang="en-IN" sz="3000" dirty="0" err="1">
                <a:latin typeface="Helvetica Neue" panose="020B0604020202020204" charset="0"/>
                <a:ea typeface="Cambria"/>
                <a:cs typeface="Cambria"/>
                <a:sym typeface="Cambria"/>
              </a:rPr>
              <a:t>Berti</a:t>
            </a:r>
            <a:r>
              <a:rPr lang="en-IN" sz="3000" dirty="0">
                <a:latin typeface="Helvetica Neue" panose="020B0604020202020204" charset="0"/>
                <a:ea typeface="Cambria"/>
                <a:cs typeface="Cambria"/>
                <a:sym typeface="Cambria"/>
              </a:rPr>
              <a:t>: On-commit</a:t>
            </a:r>
            <a:endParaRPr sz="3000" dirty="0">
              <a:latin typeface="Helvetica Neue" panose="020B0604020202020204" charset="0"/>
              <a:ea typeface="Cambria"/>
              <a:cs typeface="Cambria"/>
              <a:sym typeface="Cambria"/>
            </a:endParaRPr>
          </a:p>
        </p:txBody>
      </p:sp>
      <p:sp>
        <p:nvSpPr>
          <p:cNvPr id="199" name="Google Shape;199;p8"/>
          <p:cNvSpPr txBox="1">
            <a:spLocks noGrp="1"/>
          </p:cNvSpPr>
          <p:nvPr>
            <p:ph type="sldNum" idx="12"/>
          </p:nvPr>
        </p:nvSpPr>
        <p:spPr>
          <a:xfrm>
            <a:off x="8462729" y="4714800"/>
            <a:ext cx="644100" cy="393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>
              <a:buSzPts val="1800"/>
            </a:pPr>
            <a:fld id="{00000000-1234-1234-1234-123412341234}" type="slidenum">
              <a:rPr lang="en-IN">
                <a:latin typeface="Cambria"/>
                <a:ea typeface="Cambria"/>
                <a:cs typeface="Cambria"/>
                <a:sym typeface="Cambria"/>
              </a:rPr>
              <a:pPr>
                <a:buSzPts val="1800"/>
              </a:pPr>
              <a:t>42</a:t>
            </a:fld>
            <a:endParaRPr dirty="0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205" name="Google Shape;205;p8"/>
          <p:cNvSpPr txBox="1"/>
          <p:nvPr/>
        </p:nvSpPr>
        <p:spPr>
          <a:xfrm>
            <a:off x="1786636" y="2004189"/>
            <a:ext cx="549175" cy="1084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IN" sz="6600" dirty="0">
                <a:latin typeface="Helvetica Neue" panose="020B0604020202020204" charset="0"/>
                <a:ea typeface="Cambria"/>
                <a:cs typeface="Cambria"/>
                <a:sym typeface="Cambria"/>
              </a:rPr>
              <a:t>.</a:t>
            </a:r>
            <a:endParaRPr sz="1050" dirty="0">
              <a:latin typeface="Helvetica Neue" panose="020B0604020202020204" charset="0"/>
            </a:endParaRPr>
          </a:p>
        </p:txBody>
      </p:sp>
      <p:sp>
        <p:nvSpPr>
          <p:cNvPr id="207" name="Google Shape;207;p8"/>
          <p:cNvSpPr txBox="1"/>
          <p:nvPr/>
        </p:nvSpPr>
        <p:spPr>
          <a:xfrm>
            <a:off x="2195489" y="2004678"/>
            <a:ext cx="549175" cy="1084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IN" sz="6600" dirty="0">
                <a:latin typeface="Helvetica Neue" panose="020B0604020202020204" charset="0"/>
                <a:ea typeface="Cambria"/>
                <a:cs typeface="Cambria"/>
                <a:sym typeface="Cambria"/>
              </a:rPr>
              <a:t>.</a:t>
            </a:r>
            <a:endParaRPr sz="1050" dirty="0">
              <a:latin typeface="Helvetica Neue" panose="020B0604020202020204" charset="0"/>
            </a:endParaRPr>
          </a:p>
        </p:txBody>
      </p:sp>
      <p:sp>
        <p:nvSpPr>
          <p:cNvPr id="211" name="Google Shape;211;p8"/>
          <p:cNvSpPr txBox="1"/>
          <p:nvPr/>
        </p:nvSpPr>
        <p:spPr>
          <a:xfrm>
            <a:off x="2761302" y="2004678"/>
            <a:ext cx="549175" cy="1084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IN" sz="6600">
                <a:latin typeface="Helvetica Neue" panose="020B0604020202020204" charset="0"/>
                <a:ea typeface="Cambria"/>
                <a:cs typeface="Cambria"/>
                <a:sym typeface="Cambria"/>
              </a:rPr>
              <a:t>.</a:t>
            </a:r>
            <a:endParaRPr sz="1050">
              <a:latin typeface="Helvetica Neue" panose="020B0604020202020204" charset="0"/>
            </a:endParaRPr>
          </a:p>
        </p:txBody>
      </p:sp>
      <p:sp>
        <p:nvSpPr>
          <p:cNvPr id="213" name="Google Shape;213;p8"/>
          <p:cNvSpPr txBox="1"/>
          <p:nvPr/>
        </p:nvSpPr>
        <p:spPr>
          <a:xfrm>
            <a:off x="3650730" y="2004189"/>
            <a:ext cx="549175" cy="1084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IN" sz="6600" dirty="0">
                <a:latin typeface="Helvetica Neue" panose="020B0604020202020204" charset="0"/>
                <a:ea typeface="Cambria"/>
                <a:cs typeface="Cambria"/>
                <a:sym typeface="Cambria"/>
              </a:rPr>
              <a:t>.</a:t>
            </a:r>
            <a:endParaRPr sz="1050" dirty="0">
              <a:latin typeface="Helvetica Neue" panose="020B0604020202020204" charset="0"/>
            </a:endParaRPr>
          </a:p>
        </p:txBody>
      </p:sp>
      <p:cxnSp>
        <p:nvCxnSpPr>
          <p:cNvPr id="216" name="Google Shape;216;p8"/>
          <p:cNvCxnSpPr>
            <a:cxnSpLocks/>
          </p:cNvCxnSpPr>
          <p:nvPr/>
        </p:nvCxnSpPr>
        <p:spPr>
          <a:xfrm>
            <a:off x="1519531" y="2769156"/>
            <a:ext cx="7173196" cy="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17" name="Google Shape;217;p8"/>
          <p:cNvSpPr txBox="1"/>
          <p:nvPr/>
        </p:nvSpPr>
        <p:spPr>
          <a:xfrm>
            <a:off x="331342" y="2575188"/>
            <a:ext cx="1138189" cy="376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IN" sz="2000" dirty="0">
                <a:latin typeface="Helvetica Neue" panose="020B0604020202020204" charset="0"/>
                <a:ea typeface="Cambria"/>
                <a:cs typeface="Cambria"/>
                <a:sym typeface="Cambria"/>
              </a:rPr>
              <a:t>Timeline</a:t>
            </a:r>
            <a:endParaRPr dirty="0">
              <a:latin typeface="Helvetica Neue" panose="020B0604020202020204" charset="0"/>
            </a:endParaRPr>
          </a:p>
        </p:txBody>
      </p:sp>
      <p:sp>
        <p:nvSpPr>
          <p:cNvPr id="218" name="Google Shape;218;p8"/>
          <p:cNvSpPr txBox="1"/>
          <p:nvPr/>
        </p:nvSpPr>
        <p:spPr>
          <a:xfrm>
            <a:off x="1763550" y="2088669"/>
            <a:ext cx="547888" cy="376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IN" sz="2000" dirty="0">
                <a:latin typeface="Helvetica Neue" panose="020B0604020202020204" charset="0"/>
                <a:ea typeface="Cambria"/>
                <a:cs typeface="Cambria"/>
                <a:sym typeface="Cambria"/>
              </a:rPr>
              <a:t> 2</a:t>
            </a:r>
            <a:r>
              <a:rPr lang="en-IN" sz="2000" baseline="-25000" dirty="0">
                <a:latin typeface="Helvetica Neue" panose="020B0604020202020204" charset="0"/>
                <a:ea typeface="Cambria"/>
                <a:cs typeface="Cambria"/>
                <a:sym typeface="Cambria"/>
              </a:rPr>
              <a:t>@</a:t>
            </a:r>
            <a:endParaRPr dirty="0">
              <a:latin typeface="Helvetica Neue" panose="020B0604020202020204" charset="0"/>
            </a:endParaRPr>
          </a:p>
        </p:txBody>
      </p:sp>
      <p:sp>
        <p:nvSpPr>
          <p:cNvPr id="219" name="Google Shape;219;p8"/>
          <p:cNvSpPr txBox="1"/>
          <p:nvPr/>
        </p:nvSpPr>
        <p:spPr>
          <a:xfrm>
            <a:off x="2164304" y="2076408"/>
            <a:ext cx="547888" cy="376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IN" sz="2000" dirty="0">
                <a:latin typeface="Helvetica Neue" panose="020B0604020202020204" charset="0"/>
                <a:ea typeface="Cambria"/>
                <a:cs typeface="Cambria"/>
                <a:sym typeface="Cambria"/>
              </a:rPr>
              <a:t> 5</a:t>
            </a:r>
            <a:r>
              <a:rPr lang="en-IN" sz="2000" baseline="-25000" dirty="0">
                <a:latin typeface="Helvetica Neue" panose="020B0604020202020204" charset="0"/>
                <a:ea typeface="Cambria"/>
                <a:cs typeface="Cambria"/>
                <a:sym typeface="Cambria"/>
              </a:rPr>
              <a:t>@</a:t>
            </a:r>
            <a:endParaRPr dirty="0">
              <a:latin typeface="Helvetica Neue" panose="020B0604020202020204" charset="0"/>
            </a:endParaRPr>
          </a:p>
        </p:txBody>
      </p:sp>
      <p:sp>
        <p:nvSpPr>
          <p:cNvPr id="221" name="Google Shape;221;p8"/>
          <p:cNvSpPr txBox="1"/>
          <p:nvPr/>
        </p:nvSpPr>
        <p:spPr>
          <a:xfrm>
            <a:off x="2572795" y="2087600"/>
            <a:ext cx="722902" cy="376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IN" sz="2000" dirty="0">
                <a:latin typeface="Helvetica Neue" panose="020B0604020202020204" charset="0"/>
                <a:ea typeface="Cambria"/>
                <a:cs typeface="Cambria"/>
                <a:sym typeface="Cambria"/>
              </a:rPr>
              <a:t>  10</a:t>
            </a:r>
            <a:r>
              <a:rPr lang="en-IN" sz="2000" baseline="-25000" dirty="0">
                <a:latin typeface="Helvetica Neue" panose="020B0604020202020204" charset="0"/>
                <a:ea typeface="Cambria"/>
                <a:cs typeface="Cambria"/>
                <a:sym typeface="Cambria"/>
              </a:rPr>
              <a:t>@</a:t>
            </a:r>
            <a:endParaRPr dirty="0">
              <a:latin typeface="Helvetica Neue" panose="020B0604020202020204" charset="0"/>
            </a:endParaRPr>
          </a:p>
        </p:txBody>
      </p:sp>
      <p:sp>
        <p:nvSpPr>
          <p:cNvPr id="222" name="Google Shape;222;p8"/>
          <p:cNvSpPr txBox="1"/>
          <p:nvPr/>
        </p:nvSpPr>
        <p:spPr>
          <a:xfrm>
            <a:off x="3506584" y="2088666"/>
            <a:ext cx="722902" cy="376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IN" sz="2000" dirty="0">
                <a:latin typeface="Helvetica Neue" panose="020B0604020202020204" charset="0"/>
                <a:ea typeface="Cambria"/>
                <a:cs typeface="Cambria"/>
                <a:sym typeface="Cambria"/>
              </a:rPr>
              <a:t>  12</a:t>
            </a:r>
            <a:r>
              <a:rPr lang="en-IN" sz="2000" baseline="-25000" dirty="0">
                <a:latin typeface="Helvetica Neue" panose="020B0604020202020204" charset="0"/>
                <a:ea typeface="Cambria"/>
                <a:cs typeface="Cambria"/>
                <a:sym typeface="Cambria"/>
              </a:rPr>
              <a:t>@</a:t>
            </a:r>
            <a:endParaRPr dirty="0">
              <a:latin typeface="Helvetica Neue" panose="020B0604020202020204" charset="0"/>
            </a:endParaRPr>
          </a:p>
        </p:txBody>
      </p:sp>
      <p:sp>
        <p:nvSpPr>
          <p:cNvPr id="2" name="Google Shape;231;p8">
            <a:extLst>
              <a:ext uri="{FF2B5EF4-FFF2-40B4-BE49-F238E27FC236}">
                <a16:creationId xmlns:a16="http://schemas.microsoft.com/office/drawing/2014/main" id="{D238489B-9ABA-5134-4F89-3AE8D8297C72}"/>
              </a:ext>
            </a:extLst>
          </p:cNvPr>
          <p:cNvSpPr txBox="1"/>
          <p:nvPr/>
        </p:nvSpPr>
        <p:spPr>
          <a:xfrm>
            <a:off x="6322175" y="2000806"/>
            <a:ext cx="549175" cy="1084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IN" sz="6600" dirty="0">
                <a:solidFill>
                  <a:srgbClr val="FF0000"/>
                </a:solidFill>
                <a:latin typeface="Helvetica Neue" panose="020B0604020202020204" charset="0"/>
                <a:ea typeface="Cambria"/>
                <a:cs typeface="Cambria"/>
                <a:sym typeface="Cambria"/>
              </a:rPr>
              <a:t>.</a:t>
            </a:r>
            <a:endParaRPr sz="1050" dirty="0">
              <a:latin typeface="Helvetica Neue" panose="020B0604020202020204" charset="0"/>
            </a:endParaRPr>
          </a:p>
        </p:txBody>
      </p:sp>
      <p:sp>
        <p:nvSpPr>
          <p:cNvPr id="3" name="Google Shape;223;p8">
            <a:extLst>
              <a:ext uri="{FF2B5EF4-FFF2-40B4-BE49-F238E27FC236}">
                <a16:creationId xmlns:a16="http://schemas.microsoft.com/office/drawing/2014/main" id="{FD4DDA28-D37C-C3DE-A447-4D136EC21254}"/>
              </a:ext>
            </a:extLst>
          </p:cNvPr>
          <p:cNvSpPr txBox="1"/>
          <p:nvPr/>
        </p:nvSpPr>
        <p:spPr>
          <a:xfrm>
            <a:off x="6114306" y="2051418"/>
            <a:ext cx="941495" cy="376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IN" sz="2000" dirty="0">
                <a:solidFill>
                  <a:srgbClr val="FF0000"/>
                </a:solidFill>
                <a:latin typeface="Helvetica Neue" panose="020B0604020202020204" charset="0"/>
                <a:ea typeface="Cambria"/>
                <a:cs typeface="Cambria"/>
                <a:sym typeface="Cambria"/>
              </a:rPr>
              <a:t>  15</a:t>
            </a:r>
            <a:r>
              <a:rPr lang="en-IN" sz="2000" baseline="-25000" dirty="0">
                <a:solidFill>
                  <a:srgbClr val="FF0000"/>
                </a:solidFill>
                <a:latin typeface="Helvetica Neue" panose="020B0604020202020204" charset="0"/>
                <a:ea typeface="Cambria"/>
                <a:cs typeface="Cambria"/>
                <a:sym typeface="Cambria"/>
              </a:rPr>
              <a:t>fill</a:t>
            </a:r>
            <a:endParaRPr dirty="0">
              <a:latin typeface="Helvetica Neue" panose="020B0604020202020204" charset="0"/>
            </a:endParaRPr>
          </a:p>
        </p:txBody>
      </p:sp>
      <p:sp>
        <p:nvSpPr>
          <p:cNvPr id="49" name="Google Shape;218;p8">
            <a:extLst>
              <a:ext uri="{FF2B5EF4-FFF2-40B4-BE49-F238E27FC236}">
                <a16:creationId xmlns:a16="http://schemas.microsoft.com/office/drawing/2014/main" id="{674A7769-193F-8485-D555-A3A85410E9C5}"/>
              </a:ext>
            </a:extLst>
          </p:cNvPr>
          <p:cNvSpPr txBox="1"/>
          <p:nvPr/>
        </p:nvSpPr>
        <p:spPr>
          <a:xfrm>
            <a:off x="1814097" y="2479519"/>
            <a:ext cx="390182" cy="253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IN" sz="1200" dirty="0">
                <a:latin typeface="Helvetica Neue" panose="020B0604020202020204" charset="0"/>
                <a:ea typeface="Cambria"/>
                <a:cs typeface="Cambria"/>
                <a:sym typeface="Cambria"/>
              </a:rPr>
              <a:t> </a:t>
            </a:r>
            <a:r>
              <a:rPr lang="en-IN" sz="1200" i="1" dirty="0">
                <a:latin typeface="Helvetica Neue" panose="020B0604020202020204" charset="0"/>
                <a:ea typeface="Cambria"/>
                <a:cs typeface="Cambria"/>
                <a:sym typeface="Cambria"/>
              </a:rPr>
              <a:t>0</a:t>
            </a:r>
            <a:endParaRPr sz="1200" i="1" dirty="0">
              <a:latin typeface="Helvetica Neue" panose="020B0604020202020204" charset="0"/>
            </a:endParaRPr>
          </a:p>
        </p:txBody>
      </p:sp>
      <p:sp>
        <p:nvSpPr>
          <p:cNvPr id="50" name="Google Shape;218;p8">
            <a:extLst>
              <a:ext uri="{FF2B5EF4-FFF2-40B4-BE49-F238E27FC236}">
                <a16:creationId xmlns:a16="http://schemas.microsoft.com/office/drawing/2014/main" id="{56BBEDC3-0863-783D-01EF-8AC548DF2A26}"/>
              </a:ext>
            </a:extLst>
          </p:cNvPr>
          <p:cNvSpPr txBox="1"/>
          <p:nvPr/>
        </p:nvSpPr>
        <p:spPr>
          <a:xfrm>
            <a:off x="2218203" y="2470526"/>
            <a:ext cx="546007" cy="253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IN" sz="1200" i="1" dirty="0">
                <a:latin typeface="Helvetica Neue" panose="020B0604020202020204" charset="0"/>
                <a:ea typeface="Cambria"/>
                <a:cs typeface="Cambria"/>
                <a:sym typeface="Cambria"/>
              </a:rPr>
              <a:t>10</a:t>
            </a:r>
            <a:endParaRPr sz="1200" i="1" dirty="0">
              <a:latin typeface="Helvetica Neue" panose="020B0604020202020204" charset="0"/>
            </a:endParaRPr>
          </a:p>
        </p:txBody>
      </p:sp>
      <p:sp>
        <p:nvSpPr>
          <p:cNvPr id="52" name="Google Shape;218;p8">
            <a:extLst>
              <a:ext uri="{FF2B5EF4-FFF2-40B4-BE49-F238E27FC236}">
                <a16:creationId xmlns:a16="http://schemas.microsoft.com/office/drawing/2014/main" id="{0941D61A-EB13-9151-890E-5999AD7F67FF}"/>
              </a:ext>
            </a:extLst>
          </p:cNvPr>
          <p:cNvSpPr txBox="1"/>
          <p:nvPr/>
        </p:nvSpPr>
        <p:spPr>
          <a:xfrm>
            <a:off x="6345685" y="2485960"/>
            <a:ext cx="546007" cy="253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IN" sz="1200" i="1" dirty="0">
                <a:latin typeface="Helvetica Neue" panose="020B0604020202020204" charset="0"/>
                <a:ea typeface="Cambria"/>
                <a:cs typeface="Cambria"/>
                <a:sym typeface="Cambria"/>
              </a:rPr>
              <a:t>120</a:t>
            </a:r>
            <a:endParaRPr sz="1200" i="1" dirty="0">
              <a:latin typeface="Helvetica Neue" panose="020B0604020202020204" charset="0"/>
            </a:endParaRPr>
          </a:p>
        </p:txBody>
      </p:sp>
      <p:sp>
        <p:nvSpPr>
          <p:cNvPr id="53" name="Google Shape;218;p8">
            <a:extLst>
              <a:ext uri="{FF2B5EF4-FFF2-40B4-BE49-F238E27FC236}">
                <a16:creationId xmlns:a16="http://schemas.microsoft.com/office/drawing/2014/main" id="{A2E37DA5-E513-36BD-D03B-0E91859B0748}"/>
              </a:ext>
            </a:extLst>
          </p:cNvPr>
          <p:cNvSpPr txBox="1"/>
          <p:nvPr/>
        </p:nvSpPr>
        <p:spPr>
          <a:xfrm>
            <a:off x="3703695" y="2483027"/>
            <a:ext cx="546007" cy="253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IN" sz="1200" i="1" dirty="0">
                <a:latin typeface="Helvetica Neue" panose="020B0604020202020204" charset="0"/>
                <a:ea typeface="Cambria"/>
                <a:sym typeface="Cambria"/>
              </a:rPr>
              <a:t>50</a:t>
            </a:r>
            <a:endParaRPr sz="1200" i="1" dirty="0">
              <a:latin typeface="Helvetica Neue" panose="020B0604020202020204" charset="0"/>
            </a:endParaRPr>
          </a:p>
        </p:txBody>
      </p:sp>
      <p:sp>
        <p:nvSpPr>
          <p:cNvPr id="54" name="Google Shape;218;p8">
            <a:extLst>
              <a:ext uri="{FF2B5EF4-FFF2-40B4-BE49-F238E27FC236}">
                <a16:creationId xmlns:a16="http://schemas.microsoft.com/office/drawing/2014/main" id="{9F17EFB7-DA16-DB80-8C68-46049A9751B1}"/>
              </a:ext>
            </a:extLst>
          </p:cNvPr>
          <p:cNvSpPr txBox="1"/>
          <p:nvPr/>
        </p:nvSpPr>
        <p:spPr>
          <a:xfrm>
            <a:off x="2780041" y="2479724"/>
            <a:ext cx="546007" cy="253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IN" sz="1200" i="1" dirty="0">
                <a:latin typeface="Helvetica Neue" panose="020B0604020202020204" charset="0"/>
                <a:ea typeface="Cambria"/>
                <a:cs typeface="Cambria"/>
                <a:sym typeface="Cambria"/>
              </a:rPr>
              <a:t>30</a:t>
            </a:r>
            <a:endParaRPr sz="1200" i="1" dirty="0">
              <a:latin typeface="Helvetica Neue" panose="020B0604020202020204" charset="0"/>
            </a:endParaRPr>
          </a:p>
        </p:txBody>
      </p:sp>
      <p:cxnSp>
        <p:nvCxnSpPr>
          <p:cNvPr id="32" name="Google Shape;215;p8">
            <a:extLst>
              <a:ext uri="{FF2B5EF4-FFF2-40B4-BE49-F238E27FC236}">
                <a16:creationId xmlns:a16="http://schemas.microsoft.com/office/drawing/2014/main" id="{8C113A37-B78B-E4D0-6C97-9474D3C170F9}"/>
              </a:ext>
            </a:extLst>
          </p:cNvPr>
          <p:cNvCxnSpPr>
            <a:cxnSpLocks/>
          </p:cNvCxnSpPr>
          <p:nvPr/>
        </p:nvCxnSpPr>
        <p:spPr>
          <a:xfrm>
            <a:off x="4694751" y="2784081"/>
            <a:ext cx="0" cy="520028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ysDot"/>
            <a:round/>
            <a:headEnd type="none" w="sm" len="sm"/>
            <a:tailEnd type="none" w="sm" len="sm"/>
          </a:ln>
        </p:spPr>
      </p:cxnSp>
      <p:sp>
        <p:nvSpPr>
          <p:cNvPr id="33" name="Google Shape;231;p8">
            <a:extLst>
              <a:ext uri="{FF2B5EF4-FFF2-40B4-BE49-F238E27FC236}">
                <a16:creationId xmlns:a16="http://schemas.microsoft.com/office/drawing/2014/main" id="{17975B9C-6485-E91F-E1B6-BDB937254366}"/>
              </a:ext>
            </a:extLst>
          </p:cNvPr>
          <p:cNvSpPr txBox="1"/>
          <p:nvPr/>
        </p:nvSpPr>
        <p:spPr>
          <a:xfrm>
            <a:off x="4512862" y="2004189"/>
            <a:ext cx="549175" cy="1084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IN" sz="6600" dirty="0">
                <a:solidFill>
                  <a:srgbClr val="FF0000"/>
                </a:solidFill>
                <a:latin typeface="Helvetica Neue" panose="020B0604020202020204" charset="0"/>
                <a:ea typeface="Cambria"/>
                <a:cs typeface="Cambria"/>
                <a:sym typeface="Cambria"/>
              </a:rPr>
              <a:t>.</a:t>
            </a:r>
            <a:endParaRPr sz="1050" dirty="0">
              <a:latin typeface="Helvetica Neue" panose="020B0604020202020204" charset="0"/>
            </a:endParaRPr>
          </a:p>
        </p:txBody>
      </p:sp>
      <p:sp>
        <p:nvSpPr>
          <p:cNvPr id="34" name="Google Shape;223;p8">
            <a:extLst>
              <a:ext uri="{FF2B5EF4-FFF2-40B4-BE49-F238E27FC236}">
                <a16:creationId xmlns:a16="http://schemas.microsoft.com/office/drawing/2014/main" id="{06B10C7F-B4EF-9DC5-0135-797C61C5EE0B}"/>
              </a:ext>
            </a:extLst>
          </p:cNvPr>
          <p:cNvSpPr txBox="1"/>
          <p:nvPr/>
        </p:nvSpPr>
        <p:spPr>
          <a:xfrm>
            <a:off x="4372724" y="2088666"/>
            <a:ext cx="722902" cy="376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IN" sz="2000" dirty="0">
                <a:solidFill>
                  <a:srgbClr val="FF0000"/>
                </a:solidFill>
                <a:latin typeface="Helvetica Neue" panose="020B0604020202020204" charset="0"/>
                <a:ea typeface="Cambria"/>
                <a:cs typeface="Cambria"/>
                <a:sym typeface="Cambria"/>
              </a:rPr>
              <a:t>  15</a:t>
            </a:r>
            <a:r>
              <a:rPr lang="en-IN" sz="2000" baseline="-25000" dirty="0">
                <a:solidFill>
                  <a:srgbClr val="FF0000"/>
                </a:solidFill>
                <a:latin typeface="Helvetica Neue" panose="020B0604020202020204" charset="0"/>
                <a:ea typeface="Cambria"/>
                <a:cs typeface="Cambria"/>
                <a:sym typeface="Cambria"/>
              </a:rPr>
              <a:t>@</a:t>
            </a:r>
            <a:endParaRPr dirty="0">
              <a:latin typeface="Helvetica Neue" panose="020B0604020202020204" charset="0"/>
            </a:endParaRPr>
          </a:p>
        </p:txBody>
      </p:sp>
      <p:sp>
        <p:nvSpPr>
          <p:cNvPr id="35" name="Google Shape;218;p8">
            <a:extLst>
              <a:ext uri="{FF2B5EF4-FFF2-40B4-BE49-F238E27FC236}">
                <a16:creationId xmlns:a16="http://schemas.microsoft.com/office/drawing/2014/main" id="{1731A9B6-5281-A65D-D2AD-61BB0AA07DEA}"/>
              </a:ext>
            </a:extLst>
          </p:cNvPr>
          <p:cNvSpPr txBox="1"/>
          <p:nvPr/>
        </p:nvSpPr>
        <p:spPr>
          <a:xfrm>
            <a:off x="4574731" y="2485960"/>
            <a:ext cx="546007" cy="253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IN" sz="1200" i="1" dirty="0">
                <a:latin typeface="Helvetica Neue" panose="020B0604020202020204" charset="0"/>
                <a:ea typeface="Cambria"/>
                <a:cs typeface="Cambria"/>
                <a:sym typeface="Cambria"/>
              </a:rPr>
              <a:t>70</a:t>
            </a:r>
            <a:endParaRPr sz="1200" i="1" dirty="0">
              <a:latin typeface="Helvetica Neue" panose="020B0604020202020204" charset="0"/>
            </a:endParaRP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24015999-2A07-112D-BB61-4DB447C0B203}"/>
              </a:ext>
            </a:extLst>
          </p:cNvPr>
          <p:cNvCxnSpPr>
            <a:cxnSpLocks/>
          </p:cNvCxnSpPr>
          <p:nvPr/>
        </p:nvCxnSpPr>
        <p:spPr>
          <a:xfrm>
            <a:off x="4694751" y="3304109"/>
            <a:ext cx="1843209" cy="0"/>
          </a:xfrm>
          <a:prstGeom prst="straightConnector1">
            <a:avLst/>
          </a:prstGeom>
          <a:ln w="12700"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Google Shape;230;p8">
            <a:extLst>
              <a:ext uri="{FF2B5EF4-FFF2-40B4-BE49-F238E27FC236}">
                <a16:creationId xmlns:a16="http://schemas.microsoft.com/office/drawing/2014/main" id="{07B80132-5CFF-FE95-C4C9-C7777AFD644C}"/>
              </a:ext>
            </a:extLst>
          </p:cNvPr>
          <p:cNvSpPr txBox="1"/>
          <p:nvPr/>
        </p:nvSpPr>
        <p:spPr>
          <a:xfrm>
            <a:off x="4697023" y="2934158"/>
            <a:ext cx="1834690" cy="346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IN" sz="1800" dirty="0">
                <a:solidFill>
                  <a:schemeClr val="tx1"/>
                </a:solidFill>
                <a:latin typeface="Helvetica Neue" panose="020B0604020202020204" charset="0"/>
                <a:ea typeface="Cambria"/>
                <a:cs typeface="Cambria"/>
                <a:sym typeface="Cambria"/>
              </a:rPr>
              <a:t>Fill Latency = 50</a:t>
            </a:r>
            <a:endParaRPr sz="1200" dirty="0">
              <a:solidFill>
                <a:schemeClr val="tx1"/>
              </a:solidFill>
              <a:latin typeface="Helvetica Neue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26436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Google Shape;215;p8">
            <a:extLst>
              <a:ext uri="{FF2B5EF4-FFF2-40B4-BE49-F238E27FC236}">
                <a16:creationId xmlns:a16="http://schemas.microsoft.com/office/drawing/2014/main" id="{5914C243-222D-28CC-D933-A2AB8D6089AA}"/>
              </a:ext>
            </a:extLst>
          </p:cNvPr>
          <p:cNvCxnSpPr>
            <a:cxnSpLocks/>
          </p:cNvCxnSpPr>
          <p:nvPr/>
        </p:nvCxnSpPr>
        <p:spPr>
          <a:xfrm>
            <a:off x="6507480" y="2765893"/>
            <a:ext cx="0" cy="520028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ysDot"/>
            <a:round/>
            <a:headEnd type="none" w="sm" len="sm"/>
            <a:tailEnd type="none" w="sm" len="sm"/>
          </a:ln>
        </p:spPr>
      </p:cxnSp>
      <p:sp>
        <p:nvSpPr>
          <p:cNvPr id="198" name="Google Shape;198;p8"/>
          <p:cNvSpPr txBox="1">
            <a:spLocks noGrp="1"/>
          </p:cNvSpPr>
          <p:nvPr>
            <p:ph type="title"/>
          </p:nvPr>
        </p:nvSpPr>
        <p:spPr>
          <a:xfrm>
            <a:off x="174804" y="139912"/>
            <a:ext cx="4816607" cy="572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>
              <a:buClr>
                <a:srgbClr val="8B00E7"/>
              </a:buClr>
              <a:buSzPts val="3600"/>
            </a:pPr>
            <a:r>
              <a:rPr lang="en-IN" sz="3000" dirty="0" err="1">
                <a:latin typeface="Helvetica Neue" panose="020B0604020202020204" charset="0"/>
                <a:ea typeface="Cambria"/>
                <a:cs typeface="Cambria"/>
                <a:sym typeface="Cambria"/>
              </a:rPr>
              <a:t>Berti</a:t>
            </a:r>
            <a:r>
              <a:rPr lang="en-IN" sz="3000" dirty="0">
                <a:latin typeface="Helvetica Neue" panose="020B0604020202020204" charset="0"/>
                <a:ea typeface="Cambria"/>
                <a:cs typeface="Cambria"/>
                <a:sym typeface="Cambria"/>
              </a:rPr>
              <a:t>: On-commit</a:t>
            </a:r>
            <a:endParaRPr sz="3000" dirty="0">
              <a:latin typeface="Helvetica Neue" panose="020B0604020202020204" charset="0"/>
              <a:ea typeface="Cambria"/>
              <a:cs typeface="Cambria"/>
              <a:sym typeface="Cambria"/>
            </a:endParaRPr>
          </a:p>
        </p:txBody>
      </p:sp>
      <p:sp>
        <p:nvSpPr>
          <p:cNvPr id="199" name="Google Shape;199;p8"/>
          <p:cNvSpPr txBox="1">
            <a:spLocks noGrp="1"/>
          </p:cNvSpPr>
          <p:nvPr>
            <p:ph type="sldNum" idx="12"/>
          </p:nvPr>
        </p:nvSpPr>
        <p:spPr>
          <a:xfrm>
            <a:off x="8462729" y="4714800"/>
            <a:ext cx="644100" cy="393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>
              <a:buSzPts val="1800"/>
            </a:pPr>
            <a:fld id="{00000000-1234-1234-1234-123412341234}" type="slidenum">
              <a:rPr lang="en-IN">
                <a:latin typeface="Cambria"/>
                <a:ea typeface="Cambria"/>
                <a:cs typeface="Cambria"/>
                <a:sym typeface="Cambria"/>
              </a:rPr>
              <a:pPr>
                <a:buSzPts val="1800"/>
              </a:pPr>
              <a:t>43</a:t>
            </a:fld>
            <a:endParaRPr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205" name="Google Shape;205;p8"/>
          <p:cNvSpPr txBox="1"/>
          <p:nvPr/>
        </p:nvSpPr>
        <p:spPr>
          <a:xfrm>
            <a:off x="1786636" y="2004189"/>
            <a:ext cx="549175" cy="1084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IN" sz="6600" dirty="0">
                <a:latin typeface="Helvetica Neue" panose="020B0604020202020204" charset="0"/>
                <a:ea typeface="Cambria"/>
                <a:cs typeface="Cambria"/>
                <a:sym typeface="Cambria"/>
              </a:rPr>
              <a:t>.</a:t>
            </a:r>
            <a:endParaRPr sz="1050" dirty="0">
              <a:latin typeface="Helvetica Neue" panose="020B0604020202020204" charset="0"/>
            </a:endParaRPr>
          </a:p>
        </p:txBody>
      </p:sp>
      <p:sp>
        <p:nvSpPr>
          <p:cNvPr id="207" name="Google Shape;207;p8"/>
          <p:cNvSpPr txBox="1"/>
          <p:nvPr/>
        </p:nvSpPr>
        <p:spPr>
          <a:xfrm>
            <a:off x="2195489" y="2004678"/>
            <a:ext cx="549175" cy="1084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IN" sz="6600" dirty="0">
                <a:latin typeface="Helvetica Neue" panose="020B0604020202020204" charset="0"/>
                <a:ea typeface="Cambria"/>
                <a:cs typeface="Cambria"/>
                <a:sym typeface="Cambria"/>
              </a:rPr>
              <a:t>.</a:t>
            </a:r>
            <a:endParaRPr sz="1050" dirty="0">
              <a:latin typeface="Helvetica Neue" panose="020B0604020202020204" charset="0"/>
            </a:endParaRPr>
          </a:p>
        </p:txBody>
      </p:sp>
      <p:sp>
        <p:nvSpPr>
          <p:cNvPr id="211" name="Google Shape;211;p8"/>
          <p:cNvSpPr txBox="1"/>
          <p:nvPr/>
        </p:nvSpPr>
        <p:spPr>
          <a:xfrm>
            <a:off x="2761302" y="2004678"/>
            <a:ext cx="549175" cy="1084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IN" sz="6600">
                <a:latin typeface="Helvetica Neue" panose="020B0604020202020204" charset="0"/>
                <a:ea typeface="Cambria"/>
                <a:cs typeface="Cambria"/>
                <a:sym typeface="Cambria"/>
              </a:rPr>
              <a:t>.</a:t>
            </a:r>
            <a:endParaRPr sz="1050">
              <a:latin typeface="Helvetica Neue" panose="020B0604020202020204" charset="0"/>
            </a:endParaRPr>
          </a:p>
        </p:txBody>
      </p:sp>
      <p:sp>
        <p:nvSpPr>
          <p:cNvPr id="213" name="Google Shape;213;p8"/>
          <p:cNvSpPr txBox="1"/>
          <p:nvPr/>
        </p:nvSpPr>
        <p:spPr>
          <a:xfrm>
            <a:off x="3650730" y="2004189"/>
            <a:ext cx="549175" cy="1084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IN" sz="6600" dirty="0">
                <a:latin typeface="Helvetica Neue" panose="020B0604020202020204" charset="0"/>
                <a:ea typeface="Cambria"/>
                <a:cs typeface="Cambria"/>
                <a:sym typeface="Cambria"/>
              </a:rPr>
              <a:t>.</a:t>
            </a:r>
            <a:endParaRPr sz="1050" dirty="0">
              <a:latin typeface="Helvetica Neue" panose="020B0604020202020204" charset="0"/>
            </a:endParaRPr>
          </a:p>
        </p:txBody>
      </p:sp>
      <p:cxnSp>
        <p:nvCxnSpPr>
          <p:cNvPr id="216" name="Google Shape;216;p8"/>
          <p:cNvCxnSpPr>
            <a:cxnSpLocks/>
          </p:cNvCxnSpPr>
          <p:nvPr/>
        </p:nvCxnSpPr>
        <p:spPr>
          <a:xfrm>
            <a:off x="1519531" y="2769156"/>
            <a:ext cx="7173196" cy="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17" name="Google Shape;217;p8"/>
          <p:cNvSpPr txBox="1"/>
          <p:nvPr/>
        </p:nvSpPr>
        <p:spPr>
          <a:xfrm>
            <a:off x="331342" y="2575188"/>
            <a:ext cx="1138189" cy="376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IN" sz="2000" dirty="0">
                <a:latin typeface="Helvetica Neue" panose="020B0604020202020204" charset="0"/>
                <a:ea typeface="Cambria"/>
                <a:cs typeface="Cambria"/>
                <a:sym typeface="Cambria"/>
              </a:rPr>
              <a:t>Timeline</a:t>
            </a:r>
            <a:endParaRPr dirty="0">
              <a:latin typeface="Helvetica Neue" panose="020B0604020202020204" charset="0"/>
            </a:endParaRPr>
          </a:p>
        </p:txBody>
      </p:sp>
      <p:sp>
        <p:nvSpPr>
          <p:cNvPr id="218" name="Google Shape;218;p8"/>
          <p:cNvSpPr txBox="1"/>
          <p:nvPr/>
        </p:nvSpPr>
        <p:spPr>
          <a:xfrm>
            <a:off x="1763550" y="2088669"/>
            <a:ext cx="547888" cy="376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IN" sz="2000" dirty="0">
                <a:latin typeface="Helvetica Neue" panose="020B0604020202020204" charset="0"/>
                <a:ea typeface="Cambria"/>
                <a:cs typeface="Cambria"/>
                <a:sym typeface="Cambria"/>
              </a:rPr>
              <a:t> 2</a:t>
            </a:r>
            <a:r>
              <a:rPr lang="en-IN" sz="2000" baseline="-25000" dirty="0">
                <a:latin typeface="Helvetica Neue" panose="020B0604020202020204" charset="0"/>
                <a:ea typeface="Cambria"/>
                <a:cs typeface="Cambria"/>
                <a:sym typeface="Cambria"/>
              </a:rPr>
              <a:t>@</a:t>
            </a:r>
            <a:endParaRPr dirty="0">
              <a:latin typeface="Helvetica Neue" panose="020B0604020202020204" charset="0"/>
            </a:endParaRPr>
          </a:p>
        </p:txBody>
      </p:sp>
      <p:sp>
        <p:nvSpPr>
          <p:cNvPr id="219" name="Google Shape;219;p8"/>
          <p:cNvSpPr txBox="1"/>
          <p:nvPr/>
        </p:nvSpPr>
        <p:spPr>
          <a:xfrm>
            <a:off x="2164304" y="2076408"/>
            <a:ext cx="547888" cy="376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IN" sz="2000" dirty="0">
                <a:latin typeface="Helvetica Neue" panose="020B0604020202020204" charset="0"/>
                <a:ea typeface="Cambria"/>
                <a:cs typeface="Cambria"/>
                <a:sym typeface="Cambria"/>
              </a:rPr>
              <a:t> 5</a:t>
            </a:r>
            <a:r>
              <a:rPr lang="en-IN" sz="2000" baseline="-25000" dirty="0">
                <a:latin typeface="Helvetica Neue" panose="020B0604020202020204" charset="0"/>
                <a:ea typeface="Cambria"/>
                <a:cs typeface="Cambria"/>
                <a:sym typeface="Cambria"/>
              </a:rPr>
              <a:t>@</a:t>
            </a:r>
            <a:endParaRPr dirty="0">
              <a:latin typeface="Helvetica Neue" panose="020B0604020202020204" charset="0"/>
            </a:endParaRPr>
          </a:p>
        </p:txBody>
      </p:sp>
      <p:sp>
        <p:nvSpPr>
          <p:cNvPr id="221" name="Google Shape;221;p8"/>
          <p:cNvSpPr txBox="1"/>
          <p:nvPr/>
        </p:nvSpPr>
        <p:spPr>
          <a:xfrm>
            <a:off x="2572795" y="2087600"/>
            <a:ext cx="722902" cy="376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IN" sz="2000" dirty="0">
                <a:latin typeface="Helvetica Neue" panose="020B0604020202020204" charset="0"/>
                <a:ea typeface="Cambria"/>
                <a:cs typeface="Cambria"/>
                <a:sym typeface="Cambria"/>
              </a:rPr>
              <a:t>  10</a:t>
            </a:r>
            <a:r>
              <a:rPr lang="en-IN" sz="2000" baseline="-25000" dirty="0">
                <a:latin typeface="Helvetica Neue" panose="020B0604020202020204" charset="0"/>
                <a:ea typeface="Cambria"/>
                <a:cs typeface="Cambria"/>
                <a:sym typeface="Cambria"/>
              </a:rPr>
              <a:t>@</a:t>
            </a:r>
            <a:endParaRPr dirty="0">
              <a:latin typeface="Helvetica Neue" panose="020B0604020202020204" charset="0"/>
            </a:endParaRPr>
          </a:p>
        </p:txBody>
      </p:sp>
      <p:sp>
        <p:nvSpPr>
          <p:cNvPr id="222" name="Google Shape;222;p8"/>
          <p:cNvSpPr txBox="1"/>
          <p:nvPr/>
        </p:nvSpPr>
        <p:spPr>
          <a:xfrm>
            <a:off x="3506584" y="2088666"/>
            <a:ext cx="722902" cy="376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IN" sz="2000" dirty="0">
                <a:latin typeface="Helvetica Neue" panose="020B0604020202020204" charset="0"/>
                <a:ea typeface="Cambria"/>
                <a:cs typeface="Cambria"/>
                <a:sym typeface="Cambria"/>
              </a:rPr>
              <a:t>  12</a:t>
            </a:r>
            <a:r>
              <a:rPr lang="en-IN" sz="2000" baseline="-25000" dirty="0">
                <a:latin typeface="Helvetica Neue" panose="020B0604020202020204" charset="0"/>
                <a:ea typeface="Cambria"/>
                <a:cs typeface="Cambria"/>
                <a:sym typeface="Cambria"/>
              </a:rPr>
              <a:t>@</a:t>
            </a:r>
            <a:endParaRPr dirty="0">
              <a:latin typeface="Helvetica Neue" panose="020B0604020202020204" charset="0"/>
            </a:endParaRPr>
          </a:p>
        </p:txBody>
      </p:sp>
      <p:sp>
        <p:nvSpPr>
          <p:cNvPr id="2" name="Google Shape;231;p8">
            <a:extLst>
              <a:ext uri="{FF2B5EF4-FFF2-40B4-BE49-F238E27FC236}">
                <a16:creationId xmlns:a16="http://schemas.microsoft.com/office/drawing/2014/main" id="{D238489B-9ABA-5134-4F89-3AE8D8297C72}"/>
              </a:ext>
            </a:extLst>
          </p:cNvPr>
          <p:cNvSpPr txBox="1"/>
          <p:nvPr/>
        </p:nvSpPr>
        <p:spPr>
          <a:xfrm>
            <a:off x="6322175" y="2000806"/>
            <a:ext cx="549175" cy="1084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IN" sz="6600" dirty="0">
                <a:solidFill>
                  <a:srgbClr val="FF0000"/>
                </a:solidFill>
                <a:latin typeface="Helvetica Neue" panose="020B0604020202020204" charset="0"/>
                <a:ea typeface="Cambria"/>
                <a:cs typeface="Cambria"/>
                <a:sym typeface="Cambria"/>
              </a:rPr>
              <a:t>.</a:t>
            </a:r>
            <a:endParaRPr sz="1050" dirty="0">
              <a:latin typeface="Helvetica Neue" panose="020B0604020202020204" charset="0"/>
            </a:endParaRPr>
          </a:p>
        </p:txBody>
      </p:sp>
      <p:sp>
        <p:nvSpPr>
          <p:cNvPr id="3" name="Google Shape;223;p8">
            <a:extLst>
              <a:ext uri="{FF2B5EF4-FFF2-40B4-BE49-F238E27FC236}">
                <a16:creationId xmlns:a16="http://schemas.microsoft.com/office/drawing/2014/main" id="{FD4DDA28-D37C-C3DE-A447-4D136EC21254}"/>
              </a:ext>
            </a:extLst>
          </p:cNvPr>
          <p:cNvSpPr txBox="1"/>
          <p:nvPr/>
        </p:nvSpPr>
        <p:spPr>
          <a:xfrm>
            <a:off x="6114306" y="2051418"/>
            <a:ext cx="941495" cy="376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IN" sz="2000" dirty="0">
                <a:solidFill>
                  <a:srgbClr val="FF0000"/>
                </a:solidFill>
                <a:latin typeface="Helvetica Neue" panose="020B0604020202020204" charset="0"/>
                <a:ea typeface="Cambria"/>
                <a:cs typeface="Cambria"/>
                <a:sym typeface="Cambria"/>
              </a:rPr>
              <a:t>  15</a:t>
            </a:r>
            <a:r>
              <a:rPr lang="en-IN" sz="2000" baseline="-25000" dirty="0">
                <a:solidFill>
                  <a:srgbClr val="FF0000"/>
                </a:solidFill>
                <a:latin typeface="Helvetica Neue" panose="020B0604020202020204" charset="0"/>
                <a:ea typeface="Cambria"/>
                <a:cs typeface="Cambria"/>
                <a:sym typeface="Cambria"/>
              </a:rPr>
              <a:t>fill</a:t>
            </a:r>
            <a:endParaRPr dirty="0">
              <a:latin typeface="Helvetica Neue" panose="020B0604020202020204" charset="0"/>
            </a:endParaRPr>
          </a:p>
        </p:txBody>
      </p:sp>
      <p:sp>
        <p:nvSpPr>
          <p:cNvPr id="49" name="Google Shape;218;p8">
            <a:extLst>
              <a:ext uri="{FF2B5EF4-FFF2-40B4-BE49-F238E27FC236}">
                <a16:creationId xmlns:a16="http://schemas.microsoft.com/office/drawing/2014/main" id="{674A7769-193F-8485-D555-A3A85410E9C5}"/>
              </a:ext>
            </a:extLst>
          </p:cNvPr>
          <p:cNvSpPr txBox="1"/>
          <p:nvPr/>
        </p:nvSpPr>
        <p:spPr>
          <a:xfrm>
            <a:off x="1814097" y="2479519"/>
            <a:ext cx="390182" cy="253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IN" sz="1200" dirty="0">
                <a:latin typeface="Helvetica Neue" panose="020B0604020202020204" charset="0"/>
                <a:ea typeface="Cambria"/>
                <a:cs typeface="Cambria"/>
                <a:sym typeface="Cambria"/>
              </a:rPr>
              <a:t> </a:t>
            </a:r>
            <a:r>
              <a:rPr lang="en-IN" sz="1200" i="1" dirty="0">
                <a:latin typeface="Helvetica Neue" panose="020B0604020202020204" charset="0"/>
                <a:ea typeface="Cambria"/>
                <a:cs typeface="Cambria"/>
                <a:sym typeface="Cambria"/>
              </a:rPr>
              <a:t>0</a:t>
            </a:r>
            <a:endParaRPr sz="1200" i="1" dirty="0">
              <a:latin typeface="Helvetica Neue" panose="020B0604020202020204" charset="0"/>
            </a:endParaRPr>
          </a:p>
        </p:txBody>
      </p:sp>
      <p:sp>
        <p:nvSpPr>
          <p:cNvPr id="50" name="Google Shape;218;p8">
            <a:extLst>
              <a:ext uri="{FF2B5EF4-FFF2-40B4-BE49-F238E27FC236}">
                <a16:creationId xmlns:a16="http://schemas.microsoft.com/office/drawing/2014/main" id="{56BBEDC3-0863-783D-01EF-8AC548DF2A26}"/>
              </a:ext>
            </a:extLst>
          </p:cNvPr>
          <p:cNvSpPr txBox="1"/>
          <p:nvPr/>
        </p:nvSpPr>
        <p:spPr>
          <a:xfrm>
            <a:off x="2218203" y="2470526"/>
            <a:ext cx="546007" cy="253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IN" sz="1200" i="1" dirty="0">
                <a:latin typeface="Helvetica Neue" panose="020B0604020202020204" charset="0"/>
                <a:ea typeface="Cambria"/>
                <a:cs typeface="Cambria"/>
                <a:sym typeface="Cambria"/>
              </a:rPr>
              <a:t>10</a:t>
            </a:r>
            <a:endParaRPr sz="1200" i="1" dirty="0">
              <a:latin typeface="Helvetica Neue" panose="020B0604020202020204" charset="0"/>
            </a:endParaRPr>
          </a:p>
        </p:txBody>
      </p:sp>
      <p:sp>
        <p:nvSpPr>
          <p:cNvPr id="52" name="Google Shape;218;p8">
            <a:extLst>
              <a:ext uri="{FF2B5EF4-FFF2-40B4-BE49-F238E27FC236}">
                <a16:creationId xmlns:a16="http://schemas.microsoft.com/office/drawing/2014/main" id="{0941D61A-EB13-9151-890E-5999AD7F67FF}"/>
              </a:ext>
            </a:extLst>
          </p:cNvPr>
          <p:cNvSpPr txBox="1"/>
          <p:nvPr/>
        </p:nvSpPr>
        <p:spPr>
          <a:xfrm>
            <a:off x="6345685" y="2485960"/>
            <a:ext cx="546007" cy="253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IN" sz="1200" i="1" dirty="0">
                <a:latin typeface="Helvetica Neue" panose="020B0604020202020204" charset="0"/>
                <a:ea typeface="Cambria"/>
                <a:cs typeface="Cambria"/>
                <a:sym typeface="Cambria"/>
              </a:rPr>
              <a:t>120</a:t>
            </a:r>
            <a:endParaRPr sz="1200" i="1" dirty="0">
              <a:latin typeface="Helvetica Neue" panose="020B0604020202020204" charset="0"/>
            </a:endParaRPr>
          </a:p>
        </p:txBody>
      </p:sp>
      <p:sp>
        <p:nvSpPr>
          <p:cNvPr id="53" name="Google Shape;218;p8">
            <a:extLst>
              <a:ext uri="{FF2B5EF4-FFF2-40B4-BE49-F238E27FC236}">
                <a16:creationId xmlns:a16="http://schemas.microsoft.com/office/drawing/2014/main" id="{A2E37DA5-E513-36BD-D03B-0E91859B0748}"/>
              </a:ext>
            </a:extLst>
          </p:cNvPr>
          <p:cNvSpPr txBox="1"/>
          <p:nvPr/>
        </p:nvSpPr>
        <p:spPr>
          <a:xfrm>
            <a:off x="3703695" y="2483027"/>
            <a:ext cx="546007" cy="253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IN" sz="1200" i="1" dirty="0">
                <a:latin typeface="Helvetica Neue" panose="020B0604020202020204" charset="0"/>
                <a:ea typeface="Cambria"/>
                <a:sym typeface="Cambria"/>
              </a:rPr>
              <a:t>50</a:t>
            </a:r>
            <a:endParaRPr sz="1200" i="1" dirty="0">
              <a:latin typeface="Helvetica Neue" panose="020B0604020202020204" charset="0"/>
            </a:endParaRPr>
          </a:p>
        </p:txBody>
      </p:sp>
      <p:sp>
        <p:nvSpPr>
          <p:cNvPr id="54" name="Google Shape;218;p8">
            <a:extLst>
              <a:ext uri="{FF2B5EF4-FFF2-40B4-BE49-F238E27FC236}">
                <a16:creationId xmlns:a16="http://schemas.microsoft.com/office/drawing/2014/main" id="{9F17EFB7-DA16-DB80-8C68-46049A9751B1}"/>
              </a:ext>
            </a:extLst>
          </p:cNvPr>
          <p:cNvSpPr txBox="1"/>
          <p:nvPr/>
        </p:nvSpPr>
        <p:spPr>
          <a:xfrm>
            <a:off x="2780041" y="2479724"/>
            <a:ext cx="546007" cy="253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IN" sz="1200" i="1" dirty="0">
                <a:latin typeface="Helvetica Neue" panose="020B0604020202020204" charset="0"/>
                <a:ea typeface="Cambria"/>
                <a:cs typeface="Cambria"/>
                <a:sym typeface="Cambria"/>
              </a:rPr>
              <a:t>30</a:t>
            </a:r>
            <a:endParaRPr sz="1200" i="1" dirty="0">
              <a:latin typeface="Helvetica Neue" panose="020B0604020202020204" charset="0"/>
            </a:endParaRPr>
          </a:p>
        </p:txBody>
      </p:sp>
      <p:sp>
        <p:nvSpPr>
          <p:cNvPr id="8" name="Google Shape;231;p8">
            <a:extLst>
              <a:ext uri="{FF2B5EF4-FFF2-40B4-BE49-F238E27FC236}">
                <a16:creationId xmlns:a16="http://schemas.microsoft.com/office/drawing/2014/main" id="{5288A13E-C1DE-ADBF-8C18-1985675E3554}"/>
              </a:ext>
            </a:extLst>
          </p:cNvPr>
          <p:cNvSpPr txBox="1"/>
          <p:nvPr/>
        </p:nvSpPr>
        <p:spPr>
          <a:xfrm>
            <a:off x="7030835" y="2000806"/>
            <a:ext cx="549175" cy="1084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IN" sz="6600" dirty="0">
                <a:solidFill>
                  <a:srgbClr val="FF0000"/>
                </a:solidFill>
                <a:latin typeface="Helvetica Neue" panose="020B0604020202020204" charset="0"/>
                <a:ea typeface="Cambria"/>
                <a:cs typeface="Cambria"/>
                <a:sym typeface="Cambria"/>
              </a:rPr>
              <a:t>.</a:t>
            </a:r>
            <a:endParaRPr sz="1050" dirty="0">
              <a:solidFill>
                <a:srgbClr val="FF0000"/>
              </a:solidFill>
              <a:latin typeface="Helvetica Neue" panose="020B0604020202020204" charset="0"/>
            </a:endParaRPr>
          </a:p>
        </p:txBody>
      </p:sp>
      <p:sp>
        <p:nvSpPr>
          <p:cNvPr id="10" name="Google Shape;223;p8">
            <a:extLst>
              <a:ext uri="{FF2B5EF4-FFF2-40B4-BE49-F238E27FC236}">
                <a16:creationId xmlns:a16="http://schemas.microsoft.com/office/drawing/2014/main" id="{8A3442C0-AC96-4F17-BC89-94B7A26980E8}"/>
              </a:ext>
            </a:extLst>
          </p:cNvPr>
          <p:cNvSpPr txBox="1"/>
          <p:nvPr/>
        </p:nvSpPr>
        <p:spPr>
          <a:xfrm>
            <a:off x="6712737" y="2058762"/>
            <a:ext cx="1318130" cy="376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IN" sz="2000" dirty="0">
                <a:solidFill>
                  <a:srgbClr val="FF0000"/>
                </a:solidFill>
                <a:latin typeface="Helvetica Neue" panose="020B0604020202020204" charset="0"/>
                <a:ea typeface="Cambria"/>
                <a:cs typeface="Cambria"/>
                <a:sym typeface="Cambria"/>
              </a:rPr>
              <a:t>  15</a:t>
            </a:r>
            <a:r>
              <a:rPr lang="en-IN" sz="2000" baseline="-25000" dirty="0">
                <a:solidFill>
                  <a:srgbClr val="FF0000"/>
                </a:solidFill>
                <a:latin typeface="Helvetica Neue" panose="020B0604020202020204" charset="0"/>
                <a:ea typeface="Cambria"/>
                <a:cs typeface="Cambria"/>
                <a:sym typeface="Cambria"/>
              </a:rPr>
              <a:t>commit</a:t>
            </a:r>
            <a:endParaRPr dirty="0">
              <a:solidFill>
                <a:srgbClr val="FF0000"/>
              </a:solidFill>
              <a:latin typeface="Helvetica Neue" panose="020B0604020202020204" charset="0"/>
            </a:endParaRPr>
          </a:p>
        </p:txBody>
      </p:sp>
      <p:sp>
        <p:nvSpPr>
          <p:cNvPr id="14" name="Google Shape;218;p8">
            <a:extLst>
              <a:ext uri="{FF2B5EF4-FFF2-40B4-BE49-F238E27FC236}">
                <a16:creationId xmlns:a16="http://schemas.microsoft.com/office/drawing/2014/main" id="{E23DFA72-19C7-371D-3285-1CE8EF50A53A}"/>
              </a:ext>
            </a:extLst>
          </p:cNvPr>
          <p:cNvSpPr txBox="1"/>
          <p:nvPr/>
        </p:nvSpPr>
        <p:spPr>
          <a:xfrm>
            <a:off x="7054345" y="2485960"/>
            <a:ext cx="546007" cy="253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IN" sz="1200" i="1" dirty="0">
                <a:latin typeface="Helvetica Neue" panose="020B0604020202020204" charset="0"/>
                <a:ea typeface="Cambria"/>
                <a:cs typeface="Cambria"/>
                <a:sym typeface="Cambria"/>
              </a:rPr>
              <a:t>130</a:t>
            </a:r>
            <a:endParaRPr sz="1200" i="1" dirty="0">
              <a:latin typeface="Helvetica Neue" panose="020B0604020202020204" charset="0"/>
            </a:endParaRPr>
          </a:p>
        </p:txBody>
      </p:sp>
      <p:sp>
        <p:nvSpPr>
          <p:cNvPr id="18" name="Google Shape;231;p8">
            <a:extLst>
              <a:ext uri="{FF2B5EF4-FFF2-40B4-BE49-F238E27FC236}">
                <a16:creationId xmlns:a16="http://schemas.microsoft.com/office/drawing/2014/main" id="{3D9F449D-D546-EC24-7039-F69138A556D9}"/>
              </a:ext>
            </a:extLst>
          </p:cNvPr>
          <p:cNvSpPr txBox="1"/>
          <p:nvPr/>
        </p:nvSpPr>
        <p:spPr>
          <a:xfrm>
            <a:off x="7769975" y="2008426"/>
            <a:ext cx="549175" cy="1084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IN" sz="6600" dirty="0">
                <a:solidFill>
                  <a:srgbClr val="FF0000"/>
                </a:solidFill>
                <a:latin typeface="Helvetica Neue" panose="020B0604020202020204" charset="0"/>
                <a:ea typeface="Cambria"/>
                <a:cs typeface="Cambria"/>
                <a:sym typeface="Cambria"/>
              </a:rPr>
              <a:t>.</a:t>
            </a:r>
            <a:endParaRPr sz="1050" dirty="0">
              <a:solidFill>
                <a:srgbClr val="FF0000"/>
              </a:solidFill>
              <a:latin typeface="Helvetica Neue" panose="020B0604020202020204" charset="0"/>
            </a:endParaRPr>
          </a:p>
        </p:txBody>
      </p:sp>
      <p:sp>
        <p:nvSpPr>
          <p:cNvPr id="19" name="Google Shape;223;p8">
            <a:extLst>
              <a:ext uri="{FF2B5EF4-FFF2-40B4-BE49-F238E27FC236}">
                <a16:creationId xmlns:a16="http://schemas.microsoft.com/office/drawing/2014/main" id="{ADEC752F-42F8-76C6-690C-F9766EE36C87}"/>
              </a:ext>
            </a:extLst>
          </p:cNvPr>
          <p:cNvSpPr txBox="1"/>
          <p:nvPr/>
        </p:nvSpPr>
        <p:spPr>
          <a:xfrm>
            <a:off x="7730133" y="2062264"/>
            <a:ext cx="1254234" cy="376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IN" sz="2000" dirty="0">
                <a:solidFill>
                  <a:srgbClr val="FF0000"/>
                </a:solidFill>
                <a:latin typeface="Helvetica Neue" panose="020B0604020202020204" charset="0"/>
                <a:ea typeface="Cambria"/>
                <a:cs typeface="Cambria"/>
                <a:sym typeface="Cambria"/>
              </a:rPr>
              <a:t> 15</a:t>
            </a:r>
            <a:r>
              <a:rPr lang="en-IN" sz="2000" baseline="-25000" dirty="0">
                <a:solidFill>
                  <a:srgbClr val="FF0000"/>
                </a:solidFill>
                <a:latin typeface="Helvetica Neue" panose="020B0604020202020204" charset="0"/>
                <a:ea typeface="Cambria"/>
                <a:cs typeface="Cambria"/>
                <a:sym typeface="Cambria"/>
              </a:rPr>
              <a:t>writeback</a:t>
            </a:r>
            <a:endParaRPr dirty="0">
              <a:solidFill>
                <a:srgbClr val="FF0000"/>
              </a:solidFill>
              <a:latin typeface="Helvetica Neue" panose="020B0604020202020204" charset="0"/>
            </a:endParaRPr>
          </a:p>
        </p:txBody>
      </p:sp>
      <p:sp>
        <p:nvSpPr>
          <p:cNvPr id="20" name="Google Shape;218;p8">
            <a:extLst>
              <a:ext uri="{FF2B5EF4-FFF2-40B4-BE49-F238E27FC236}">
                <a16:creationId xmlns:a16="http://schemas.microsoft.com/office/drawing/2014/main" id="{7202BC96-0A8D-7411-1376-CE7F80B2204A}"/>
              </a:ext>
            </a:extLst>
          </p:cNvPr>
          <p:cNvSpPr txBox="1"/>
          <p:nvPr/>
        </p:nvSpPr>
        <p:spPr>
          <a:xfrm>
            <a:off x="7793485" y="2493580"/>
            <a:ext cx="546007" cy="253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IN" sz="1200" i="1" dirty="0">
                <a:latin typeface="Helvetica Neue" panose="020B0604020202020204" charset="0"/>
                <a:ea typeface="Cambria"/>
                <a:cs typeface="Cambria"/>
                <a:sym typeface="Cambria"/>
              </a:rPr>
              <a:t>140</a:t>
            </a:r>
            <a:endParaRPr sz="1200" i="1" dirty="0">
              <a:latin typeface="Helvetica Neue" panose="020B0604020202020204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71D1DB3C-30D8-3E12-E2BB-B472324F14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2573" y="1915744"/>
            <a:ext cx="261370" cy="26137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DA86E39-EBE4-EE14-414F-E6E35972BB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1832" y="1892625"/>
            <a:ext cx="261370" cy="26137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E7FEA20-7158-5B7A-DC66-C825FDFC09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1198" y="1900889"/>
            <a:ext cx="261370" cy="26137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2CF7679-135D-5AFD-DE50-4C554F34BB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6157" y="1903788"/>
            <a:ext cx="261370" cy="261370"/>
          </a:xfrm>
          <a:prstGeom prst="rect">
            <a:avLst/>
          </a:prstGeom>
        </p:spPr>
      </p:pic>
      <p:cxnSp>
        <p:nvCxnSpPr>
          <p:cNvPr id="32" name="Google Shape;215;p8">
            <a:extLst>
              <a:ext uri="{FF2B5EF4-FFF2-40B4-BE49-F238E27FC236}">
                <a16:creationId xmlns:a16="http://schemas.microsoft.com/office/drawing/2014/main" id="{8C113A37-B78B-E4D0-6C97-9474D3C170F9}"/>
              </a:ext>
            </a:extLst>
          </p:cNvPr>
          <p:cNvCxnSpPr>
            <a:cxnSpLocks/>
          </p:cNvCxnSpPr>
          <p:nvPr/>
        </p:nvCxnSpPr>
        <p:spPr>
          <a:xfrm>
            <a:off x="4694751" y="2784081"/>
            <a:ext cx="0" cy="520028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ysDot"/>
            <a:round/>
            <a:headEnd type="none" w="sm" len="sm"/>
            <a:tailEnd type="none" w="sm" len="sm"/>
          </a:ln>
        </p:spPr>
      </p:cxnSp>
      <p:sp>
        <p:nvSpPr>
          <p:cNvPr id="33" name="Google Shape;231;p8">
            <a:extLst>
              <a:ext uri="{FF2B5EF4-FFF2-40B4-BE49-F238E27FC236}">
                <a16:creationId xmlns:a16="http://schemas.microsoft.com/office/drawing/2014/main" id="{17975B9C-6485-E91F-E1B6-BDB937254366}"/>
              </a:ext>
            </a:extLst>
          </p:cNvPr>
          <p:cNvSpPr txBox="1"/>
          <p:nvPr/>
        </p:nvSpPr>
        <p:spPr>
          <a:xfrm>
            <a:off x="4512862" y="2004189"/>
            <a:ext cx="549175" cy="1084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IN" sz="6600" dirty="0">
                <a:solidFill>
                  <a:srgbClr val="FF0000"/>
                </a:solidFill>
                <a:latin typeface="Helvetica Neue" panose="020B0604020202020204" charset="0"/>
                <a:ea typeface="Cambria"/>
                <a:cs typeface="Cambria"/>
                <a:sym typeface="Cambria"/>
              </a:rPr>
              <a:t>.</a:t>
            </a:r>
            <a:endParaRPr sz="1050" dirty="0">
              <a:latin typeface="Helvetica Neue" panose="020B0604020202020204" charset="0"/>
            </a:endParaRPr>
          </a:p>
        </p:txBody>
      </p:sp>
      <p:sp>
        <p:nvSpPr>
          <p:cNvPr id="34" name="Google Shape;223;p8">
            <a:extLst>
              <a:ext uri="{FF2B5EF4-FFF2-40B4-BE49-F238E27FC236}">
                <a16:creationId xmlns:a16="http://schemas.microsoft.com/office/drawing/2014/main" id="{06B10C7F-B4EF-9DC5-0135-797C61C5EE0B}"/>
              </a:ext>
            </a:extLst>
          </p:cNvPr>
          <p:cNvSpPr txBox="1"/>
          <p:nvPr/>
        </p:nvSpPr>
        <p:spPr>
          <a:xfrm>
            <a:off x="4372724" y="2088666"/>
            <a:ext cx="722902" cy="376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IN" sz="2000" dirty="0">
                <a:solidFill>
                  <a:srgbClr val="FF0000"/>
                </a:solidFill>
                <a:latin typeface="Helvetica Neue" panose="020B0604020202020204" charset="0"/>
                <a:ea typeface="Cambria"/>
                <a:cs typeface="Cambria"/>
                <a:sym typeface="Cambria"/>
              </a:rPr>
              <a:t>  15</a:t>
            </a:r>
            <a:r>
              <a:rPr lang="en-IN" sz="2000" baseline="-25000" dirty="0">
                <a:solidFill>
                  <a:srgbClr val="FF0000"/>
                </a:solidFill>
                <a:latin typeface="Helvetica Neue" panose="020B0604020202020204" charset="0"/>
                <a:ea typeface="Cambria"/>
                <a:cs typeface="Cambria"/>
                <a:sym typeface="Cambria"/>
              </a:rPr>
              <a:t>@</a:t>
            </a:r>
            <a:endParaRPr dirty="0">
              <a:latin typeface="Helvetica Neue" panose="020B0604020202020204" charset="0"/>
            </a:endParaRPr>
          </a:p>
        </p:txBody>
      </p:sp>
      <p:sp>
        <p:nvSpPr>
          <p:cNvPr id="35" name="Google Shape;218;p8">
            <a:extLst>
              <a:ext uri="{FF2B5EF4-FFF2-40B4-BE49-F238E27FC236}">
                <a16:creationId xmlns:a16="http://schemas.microsoft.com/office/drawing/2014/main" id="{1731A9B6-5281-A65D-D2AD-61BB0AA07DEA}"/>
              </a:ext>
            </a:extLst>
          </p:cNvPr>
          <p:cNvSpPr txBox="1"/>
          <p:nvPr/>
        </p:nvSpPr>
        <p:spPr>
          <a:xfrm>
            <a:off x="4574731" y="2485960"/>
            <a:ext cx="546007" cy="253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IN" sz="1200" i="1" dirty="0">
                <a:latin typeface="Helvetica Neue" panose="020B0604020202020204" charset="0"/>
                <a:ea typeface="Cambria"/>
                <a:cs typeface="Cambria"/>
                <a:sym typeface="Cambria"/>
              </a:rPr>
              <a:t>70</a:t>
            </a:r>
            <a:endParaRPr sz="1200" i="1" dirty="0">
              <a:latin typeface="Helvetica Neue" panose="020B0604020202020204" charset="0"/>
            </a:endParaRP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24015999-2A07-112D-BB61-4DB447C0B203}"/>
              </a:ext>
            </a:extLst>
          </p:cNvPr>
          <p:cNvCxnSpPr>
            <a:cxnSpLocks/>
          </p:cNvCxnSpPr>
          <p:nvPr/>
        </p:nvCxnSpPr>
        <p:spPr>
          <a:xfrm>
            <a:off x="4694751" y="3304109"/>
            <a:ext cx="1843209" cy="0"/>
          </a:xfrm>
          <a:prstGeom prst="straightConnector1">
            <a:avLst/>
          </a:prstGeom>
          <a:ln w="12700"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Google Shape;230;p8">
            <a:extLst>
              <a:ext uri="{FF2B5EF4-FFF2-40B4-BE49-F238E27FC236}">
                <a16:creationId xmlns:a16="http://schemas.microsoft.com/office/drawing/2014/main" id="{07B80132-5CFF-FE95-C4C9-C7777AFD644C}"/>
              </a:ext>
            </a:extLst>
          </p:cNvPr>
          <p:cNvSpPr txBox="1"/>
          <p:nvPr/>
        </p:nvSpPr>
        <p:spPr>
          <a:xfrm>
            <a:off x="4697023" y="2934158"/>
            <a:ext cx="1834690" cy="346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IN" sz="1800" dirty="0">
                <a:solidFill>
                  <a:schemeClr val="tx1"/>
                </a:solidFill>
                <a:latin typeface="Helvetica Neue" panose="020B0604020202020204" charset="0"/>
                <a:ea typeface="Cambria"/>
                <a:cs typeface="Cambria"/>
                <a:sym typeface="Cambria"/>
              </a:rPr>
              <a:t>Fill Latency = 50</a:t>
            </a:r>
            <a:endParaRPr sz="1200" dirty="0">
              <a:solidFill>
                <a:schemeClr val="tx1"/>
              </a:solidFill>
              <a:latin typeface="Helvetica Neue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88614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8"/>
          <p:cNvSpPr txBox="1"/>
          <p:nvPr/>
        </p:nvSpPr>
        <p:spPr>
          <a:xfrm>
            <a:off x="2165009" y="2004678"/>
            <a:ext cx="549175" cy="1084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IN" sz="6600" dirty="0">
                <a:solidFill>
                  <a:schemeClr val="tx1"/>
                </a:solidFill>
                <a:latin typeface="Helvetica Neue" panose="020B0604020202020204" charset="0"/>
                <a:ea typeface="Cambria"/>
                <a:cs typeface="Cambria"/>
                <a:sym typeface="Cambria"/>
              </a:rPr>
              <a:t>.</a:t>
            </a:r>
            <a:endParaRPr sz="1050" dirty="0">
              <a:solidFill>
                <a:schemeClr val="tx1"/>
              </a:solidFill>
              <a:latin typeface="Helvetica Neue" panose="020B0604020202020204" charset="0"/>
            </a:endParaRPr>
          </a:p>
        </p:txBody>
      </p:sp>
      <p:cxnSp>
        <p:nvCxnSpPr>
          <p:cNvPr id="25" name="Google Shape;215;p8">
            <a:extLst>
              <a:ext uri="{FF2B5EF4-FFF2-40B4-BE49-F238E27FC236}">
                <a16:creationId xmlns:a16="http://schemas.microsoft.com/office/drawing/2014/main" id="{5914C243-222D-28CC-D933-A2AB8D6089AA}"/>
              </a:ext>
            </a:extLst>
          </p:cNvPr>
          <p:cNvCxnSpPr>
            <a:cxnSpLocks/>
          </p:cNvCxnSpPr>
          <p:nvPr/>
        </p:nvCxnSpPr>
        <p:spPr>
          <a:xfrm>
            <a:off x="6507480" y="2765893"/>
            <a:ext cx="0" cy="520028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ysDot"/>
            <a:round/>
            <a:headEnd type="none" w="sm" len="sm"/>
            <a:tailEnd type="none" w="sm" len="sm"/>
          </a:ln>
        </p:spPr>
      </p:cxnSp>
      <p:cxnSp>
        <p:nvCxnSpPr>
          <p:cNvPr id="27" name="Google Shape;215;p8">
            <a:extLst>
              <a:ext uri="{FF2B5EF4-FFF2-40B4-BE49-F238E27FC236}">
                <a16:creationId xmlns:a16="http://schemas.microsoft.com/office/drawing/2014/main" id="{6A52E022-D1E3-630A-0F19-2441BE89FC09}"/>
              </a:ext>
            </a:extLst>
          </p:cNvPr>
          <p:cNvCxnSpPr>
            <a:cxnSpLocks/>
          </p:cNvCxnSpPr>
          <p:nvPr/>
        </p:nvCxnSpPr>
        <p:spPr>
          <a:xfrm>
            <a:off x="4694751" y="2784081"/>
            <a:ext cx="0" cy="520028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ysDot"/>
            <a:round/>
            <a:headEnd type="none" w="sm" len="sm"/>
            <a:tailEnd type="none" w="sm" len="sm"/>
          </a:ln>
        </p:spPr>
      </p:cxnSp>
      <p:sp>
        <p:nvSpPr>
          <p:cNvPr id="198" name="Google Shape;198;p8"/>
          <p:cNvSpPr txBox="1">
            <a:spLocks noGrp="1"/>
          </p:cNvSpPr>
          <p:nvPr>
            <p:ph type="title"/>
          </p:nvPr>
        </p:nvSpPr>
        <p:spPr>
          <a:xfrm>
            <a:off x="174804" y="139912"/>
            <a:ext cx="4816607" cy="572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>
              <a:buClr>
                <a:srgbClr val="8B00E7"/>
              </a:buClr>
              <a:buSzPts val="3600"/>
            </a:pPr>
            <a:r>
              <a:rPr lang="en-IN" sz="3000" dirty="0" err="1">
                <a:latin typeface="Helvetica Neue" panose="020B0604020202020204" charset="0"/>
                <a:ea typeface="Cambria"/>
                <a:cs typeface="Cambria"/>
                <a:sym typeface="Cambria"/>
              </a:rPr>
              <a:t>Berti</a:t>
            </a:r>
            <a:r>
              <a:rPr lang="en-IN" sz="3000" dirty="0">
                <a:latin typeface="Helvetica Neue" panose="020B0604020202020204" charset="0"/>
                <a:ea typeface="Cambria"/>
                <a:cs typeface="Cambria"/>
                <a:sym typeface="Cambria"/>
              </a:rPr>
              <a:t>: On-commit</a:t>
            </a:r>
            <a:endParaRPr sz="3000" dirty="0">
              <a:latin typeface="Helvetica Neue" panose="020B0604020202020204" charset="0"/>
              <a:ea typeface="Cambria"/>
              <a:cs typeface="Cambria"/>
              <a:sym typeface="Cambria"/>
            </a:endParaRPr>
          </a:p>
        </p:txBody>
      </p:sp>
      <p:sp>
        <p:nvSpPr>
          <p:cNvPr id="199" name="Google Shape;199;p8"/>
          <p:cNvSpPr txBox="1">
            <a:spLocks noGrp="1"/>
          </p:cNvSpPr>
          <p:nvPr>
            <p:ph type="sldNum" idx="12"/>
          </p:nvPr>
        </p:nvSpPr>
        <p:spPr>
          <a:xfrm>
            <a:off x="8462729" y="4714800"/>
            <a:ext cx="644100" cy="393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>
              <a:buSzPts val="1800"/>
            </a:pPr>
            <a:fld id="{00000000-1234-1234-1234-123412341234}" type="slidenum">
              <a:rPr lang="en-IN">
                <a:latin typeface="Cambria"/>
                <a:ea typeface="Cambria"/>
                <a:cs typeface="Cambria"/>
                <a:sym typeface="Cambria"/>
              </a:rPr>
              <a:pPr>
                <a:buSzPts val="1800"/>
              </a:pPr>
              <a:t>44</a:t>
            </a:fld>
            <a:endParaRPr>
              <a:latin typeface="Cambria"/>
              <a:ea typeface="Cambria"/>
              <a:cs typeface="Cambria"/>
              <a:sym typeface="Cambria"/>
            </a:endParaRPr>
          </a:p>
        </p:txBody>
      </p:sp>
      <p:cxnSp>
        <p:nvCxnSpPr>
          <p:cNvPr id="216" name="Google Shape;216;p8"/>
          <p:cNvCxnSpPr>
            <a:cxnSpLocks/>
          </p:cNvCxnSpPr>
          <p:nvPr/>
        </p:nvCxnSpPr>
        <p:spPr>
          <a:xfrm>
            <a:off x="1519531" y="2769156"/>
            <a:ext cx="7173196" cy="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17" name="Google Shape;217;p8"/>
          <p:cNvSpPr txBox="1"/>
          <p:nvPr/>
        </p:nvSpPr>
        <p:spPr>
          <a:xfrm>
            <a:off x="331342" y="2575188"/>
            <a:ext cx="1138189" cy="376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IN" sz="2000" dirty="0">
                <a:latin typeface="Helvetica Neue" panose="020B0604020202020204" charset="0"/>
                <a:ea typeface="Cambria"/>
                <a:cs typeface="Cambria"/>
                <a:sym typeface="Cambria"/>
              </a:rPr>
              <a:t>Timeline</a:t>
            </a:r>
            <a:endParaRPr dirty="0">
              <a:latin typeface="Helvetica Neue" panose="020B0604020202020204" charset="0"/>
            </a:endParaRPr>
          </a:p>
        </p:txBody>
      </p:sp>
      <p:sp>
        <p:nvSpPr>
          <p:cNvPr id="219" name="Google Shape;219;p8"/>
          <p:cNvSpPr txBox="1"/>
          <p:nvPr/>
        </p:nvSpPr>
        <p:spPr>
          <a:xfrm>
            <a:off x="2133823" y="2076408"/>
            <a:ext cx="915839" cy="376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IN" sz="2000" dirty="0">
                <a:solidFill>
                  <a:schemeClr val="tx1"/>
                </a:solidFill>
                <a:latin typeface="Helvetica Neue" panose="020B0604020202020204" charset="0"/>
                <a:ea typeface="Cambria"/>
                <a:cs typeface="Cambria"/>
                <a:sym typeface="Cambria"/>
              </a:rPr>
              <a:t>2</a:t>
            </a:r>
            <a:r>
              <a:rPr lang="en-IN" sz="2000" baseline="-25000" dirty="0">
                <a:solidFill>
                  <a:schemeClr val="tx1"/>
                </a:solidFill>
                <a:latin typeface="Helvetica Neue" panose="020B0604020202020204" charset="0"/>
                <a:ea typeface="Cambria"/>
                <a:cs typeface="Cambria"/>
                <a:sym typeface="Cambria"/>
              </a:rPr>
              <a:t>commit</a:t>
            </a:r>
            <a:endParaRPr dirty="0">
              <a:solidFill>
                <a:schemeClr val="tx1"/>
              </a:solidFill>
              <a:latin typeface="Helvetica Neue" panose="020B0604020202020204" charset="0"/>
            </a:endParaRPr>
          </a:p>
        </p:txBody>
      </p:sp>
      <p:sp>
        <p:nvSpPr>
          <p:cNvPr id="222" name="Google Shape;222;p8"/>
          <p:cNvSpPr txBox="1"/>
          <p:nvPr/>
        </p:nvSpPr>
        <p:spPr>
          <a:xfrm>
            <a:off x="5182607" y="2088666"/>
            <a:ext cx="997845" cy="376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IN" sz="2000" dirty="0">
                <a:solidFill>
                  <a:schemeClr val="tx1"/>
                </a:solidFill>
                <a:latin typeface="Helvetica Neue" panose="020B0604020202020204" charset="0"/>
                <a:ea typeface="Cambria"/>
                <a:cs typeface="Cambria"/>
                <a:sym typeface="Cambria"/>
              </a:rPr>
              <a:t>10</a:t>
            </a:r>
            <a:r>
              <a:rPr lang="en-IN" sz="2000" baseline="-25000" dirty="0">
                <a:solidFill>
                  <a:schemeClr val="tx1"/>
                </a:solidFill>
                <a:latin typeface="Helvetica Neue" panose="020B0604020202020204" charset="0"/>
                <a:ea typeface="Cambria"/>
                <a:cs typeface="Cambria"/>
                <a:sym typeface="Cambria"/>
              </a:rPr>
              <a:t>commit</a:t>
            </a:r>
            <a:endParaRPr dirty="0">
              <a:solidFill>
                <a:schemeClr val="tx1"/>
              </a:solidFill>
              <a:latin typeface="Helvetica Neue" panose="020B0604020202020204" charset="0"/>
            </a:endParaRPr>
          </a:p>
        </p:txBody>
      </p:sp>
      <p:sp>
        <p:nvSpPr>
          <p:cNvPr id="231" name="Google Shape;231;p8"/>
          <p:cNvSpPr txBox="1"/>
          <p:nvPr/>
        </p:nvSpPr>
        <p:spPr>
          <a:xfrm>
            <a:off x="4512862" y="2004189"/>
            <a:ext cx="549175" cy="1084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IN" sz="6600" dirty="0">
                <a:solidFill>
                  <a:srgbClr val="FF0000"/>
                </a:solidFill>
                <a:latin typeface="Helvetica Neue" panose="020B0604020202020204" charset="0"/>
                <a:ea typeface="Cambria"/>
                <a:cs typeface="Cambria"/>
                <a:sym typeface="Cambria"/>
              </a:rPr>
              <a:t>.</a:t>
            </a:r>
            <a:endParaRPr sz="1050" dirty="0">
              <a:latin typeface="Helvetica Neue" panose="020B0604020202020204" charset="0"/>
            </a:endParaRPr>
          </a:p>
        </p:txBody>
      </p:sp>
      <p:sp>
        <p:nvSpPr>
          <p:cNvPr id="223" name="Google Shape;223;p8"/>
          <p:cNvSpPr txBox="1"/>
          <p:nvPr/>
        </p:nvSpPr>
        <p:spPr>
          <a:xfrm>
            <a:off x="4372724" y="2088666"/>
            <a:ext cx="722902" cy="376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IN" sz="2000" dirty="0">
                <a:solidFill>
                  <a:srgbClr val="FF0000"/>
                </a:solidFill>
                <a:latin typeface="Helvetica Neue" panose="020B0604020202020204" charset="0"/>
                <a:ea typeface="Cambria"/>
                <a:cs typeface="Cambria"/>
                <a:sym typeface="Cambria"/>
              </a:rPr>
              <a:t>  15</a:t>
            </a:r>
            <a:r>
              <a:rPr lang="en-IN" sz="2000" baseline="-25000" dirty="0">
                <a:solidFill>
                  <a:srgbClr val="FF0000"/>
                </a:solidFill>
                <a:latin typeface="Helvetica Neue" panose="020B0604020202020204" charset="0"/>
                <a:ea typeface="Cambria"/>
                <a:cs typeface="Cambria"/>
                <a:sym typeface="Cambria"/>
              </a:rPr>
              <a:t>@</a:t>
            </a:r>
            <a:endParaRPr dirty="0">
              <a:latin typeface="Helvetica Neue" panose="020B0604020202020204" charset="0"/>
            </a:endParaRPr>
          </a:p>
        </p:txBody>
      </p:sp>
      <p:sp>
        <p:nvSpPr>
          <p:cNvPr id="2" name="Google Shape;231;p8">
            <a:extLst>
              <a:ext uri="{FF2B5EF4-FFF2-40B4-BE49-F238E27FC236}">
                <a16:creationId xmlns:a16="http://schemas.microsoft.com/office/drawing/2014/main" id="{D238489B-9ABA-5134-4F89-3AE8D8297C72}"/>
              </a:ext>
            </a:extLst>
          </p:cNvPr>
          <p:cNvSpPr txBox="1"/>
          <p:nvPr/>
        </p:nvSpPr>
        <p:spPr>
          <a:xfrm>
            <a:off x="6322175" y="2000806"/>
            <a:ext cx="549175" cy="1084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IN" sz="6600" dirty="0">
                <a:solidFill>
                  <a:srgbClr val="FF0000"/>
                </a:solidFill>
                <a:latin typeface="Helvetica Neue" panose="020B0604020202020204" charset="0"/>
                <a:ea typeface="Cambria"/>
                <a:cs typeface="Cambria"/>
                <a:sym typeface="Cambria"/>
              </a:rPr>
              <a:t>.</a:t>
            </a:r>
            <a:endParaRPr sz="1050" dirty="0">
              <a:latin typeface="Helvetica Neue" panose="020B0604020202020204" charset="0"/>
            </a:endParaRPr>
          </a:p>
        </p:txBody>
      </p:sp>
      <p:sp>
        <p:nvSpPr>
          <p:cNvPr id="3" name="Google Shape;223;p8">
            <a:extLst>
              <a:ext uri="{FF2B5EF4-FFF2-40B4-BE49-F238E27FC236}">
                <a16:creationId xmlns:a16="http://schemas.microsoft.com/office/drawing/2014/main" id="{FD4DDA28-D37C-C3DE-A447-4D136EC21254}"/>
              </a:ext>
            </a:extLst>
          </p:cNvPr>
          <p:cNvSpPr txBox="1"/>
          <p:nvPr/>
        </p:nvSpPr>
        <p:spPr>
          <a:xfrm>
            <a:off x="6114306" y="2051418"/>
            <a:ext cx="941495" cy="376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IN" sz="2000" dirty="0">
                <a:solidFill>
                  <a:srgbClr val="FF0000"/>
                </a:solidFill>
                <a:latin typeface="Helvetica Neue" panose="020B0604020202020204" charset="0"/>
                <a:ea typeface="Cambria"/>
                <a:cs typeface="Cambria"/>
                <a:sym typeface="Cambria"/>
              </a:rPr>
              <a:t>  15</a:t>
            </a:r>
            <a:r>
              <a:rPr lang="en-IN" sz="2000" baseline="-25000" dirty="0">
                <a:solidFill>
                  <a:srgbClr val="FF0000"/>
                </a:solidFill>
                <a:latin typeface="Helvetica Neue" panose="020B0604020202020204" charset="0"/>
                <a:ea typeface="Cambria"/>
                <a:cs typeface="Cambria"/>
                <a:sym typeface="Cambria"/>
              </a:rPr>
              <a:t>fill</a:t>
            </a:r>
            <a:endParaRPr dirty="0">
              <a:latin typeface="Helvetica Neue" panose="020B0604020202020204" charset="0"/>
            </a:endParaRPr>
          </a:p>
        </p:txBody>
      </p:sp>
      <p:sp>
        <p:nvSpPr>
          <p:cNvPr id="50" name="Google Shape;218;p8">
            <a:extLst>
              <a:ext uri="{FF2B5EF4-FFF2-40B4-BE49-F238E27FC236}">
                <a16:creationId xmlns:a16="http://schemas.microsoft.com/office/drawing/2014/main" id="{56BBEDC3-0863-783D-01EF-8AC548DF2A26}"/>
              </a:ext>
            </a:extLst>
          </p:cNvPr>
          <p:cNvSpPr txBox="1"/>
          <p:nvPr/>
        </p:nvSpPr>
        <p:spPr>
          <a:xfrm>
            <a:off x="2187723" y="2470526"/>
            <a:ext cx="546007" cy="253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IN" sz="1200" i="1" dirty="0">
                <a:solidFill>
                  <a:schemeClr val="tx1"/>
                </a:solidFill>
                <a:latin typeface="Helvetica Neue" panose="020B0604020202020204" charset="0"/>
                <a:ea typeface="Cambria"/>
                <a:cs typeface="Cambria"/>
                <a:sym typeface="Cambria"/>
              </a:rPr>
              <a:t>20</a:t>
            </a:r>
            <a:endParaRPr sz="1200" i="1" dirty="0">
              <a:solidFill>
                <a:schemeClr val="tx1"/>
              </a:solidFill>
              <a:latin typeface="Helvetica Neue" panose="020B0604020202020204" charset="0"/>
            </a:endParaRPr>
          </a:p>
        </p:txBody>
      </p:sp>
      <p:sp>
        <p:nvSpPr>
          <p:cNvPr id="51" name="Google Shape;218;p8">
            <a:extLst>
              <a:ext uri="{FF2B5EF4-FFF2-40B4-BE49-F238E27FC236}">
                <a16:creationId xmlns:a16="http://schemas.microsoft.com/office/drawing/2014/main" id="{B6C358B4-29C5-F50C-2909-D8B6463AE244}"/>
              </a:ext>
            </a:extLst>
          </p:cNvPr>
          <p:cNvSpPr txBox="1"/>
          <p:nvPr/>
        </p:nvSpPr>
        <p:spPr>
          <a:xfrm>
            <a:off x="4574731" y="2485960"/>
            <a:ext cx="546007" cy="253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IN" sz="1200" i="1" dirty="0">
                <a:latin typeface="Helvetica Neue" panose="020B0604020202020204" charset="0"/>
                <a:ea typeface="Cambria"/>
                <a:cs typeface="Cambria"/>
                <a:sym typeface="Cambria"/>
              </a:rPr>
              <a:t>70</a:t>
            </a:r>
            <a:endParaRPr sz="1200" i="1" dirty="0">
              <a:latin typeface="Helvetica Neue" panose="020B0604020202020204" charset="0"/>
            </a:endParaRPr>
          </a:p>
        </p:txBody>
      </p:sp>
      <p:sp>
        <p:nvSpPr>
          <p:cNvPr id="52" name="Google Shape;218;p8">
            <a:extLst>
              <a:ext uri="{FF2B5EF4-FFF2-40B4-BE49-F238E27FC236}">
                <a16:creationId xmlns:a16="http://schemas.microsoft.com/office/drawing/2014/main" id="{0941D61A-EB13-9151-890E-5999AD7F67FF}"/>
              </a:ext>
            </a:extLst>
          </p:cNvPr>
          <p:cNvSpPr txBox="1"/>
          <p:nvPr/>
        </p:nvSpPr>
        <p:spPr>
          <a:xfrm>
            <a:off x="6345685" y="2485960"/>
            <a:ext cx="546007" cy="253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IN" sz="1200" i="1" dirty="0">
                <a:latin typeface="Helvetica Neue" panose="020B0604020202020204" charset="0"/>
                <a:ea typeface="Cambria"/>
                <a:cs typeface="Cambria"/>
                <a:sym typeface="Cambria"/>
              </a:rPr>
              <a:t>120</a:t>
            </a:r>
            <a:endParaRPr sz="1200" i="1" dirty="0">
              <a:latin typeface="Helvetica Neue" panose="020B0604020202020204" charset="0"/>
            </a:endParaRPr>
          </a:p>
        </p:txBody>
      </p:sp>
      <p:sp>
        <p:nvSpPr>
          <p:cNvPr id="8" name="Google Shape;231;p8">
            <a:extLst>
              <a:ext uri="{FF2B5EF4-FFF2-40B4-BE49-F238E27FC236}">
                <a16:creationId xmlns:a16="http://schemas.microsoft.com/office/drawing/2014/main" id="{5288A13E-C1DE-ADBF-8C18-1985675E3554}"/>
              </a:ext>
            </a:extLst>
          </p:cNvPr>
          <p:cNvSpPr txBox="1"/>
          <p:nvPr/>
        </p:nvSpPr>
        <p:spPr>
          <a:xfrm>
            <a:off x="7030835" y="2000806"/>
            <a:ext cx="549175" cy="1084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IN" sz="6600" dirty="0">
                <a:solidFill>
                  <a:srgbClr val="FF0000"/>
                </a:solidFill>
                <a:latin typeface="Helvetica Neue" panose="020B0604020202020204" charset="0"/>
                <a:ea typeface="Cambria"/>
                <a:cs typeface="Cambria"/>
                <a:sym typeface="Cambria"/>
              </a:rPr>
              <a:t>.</a:t>
            </a:r>
            <a:endParaRPr sz="1050" dirty="0">
              <a:solidFill>
                <a:srgbClr val="FF0000"/>
              </a:solidFill>
              <a:latin typeface="Helvetica Neue" panose="020B0604020202020204" charset="0"/>
            </a:endParaRPr>
          </a:p>
        </p:txBody>
      </p:sp>
      <p:sp>
        <p:nvSpPr>
          <p:cNvPr id="10" name="Google Shape;223;p8">
            <a:extLst>
              <a:ext uri="{FF2B5EF4-FFF2-40B4-BE49-F238E27FC236}">
                <a16:creationId xmlns:a16="http://schemas.microsoft.com/office/drawing/2014/main" id="{8A3442C0-AC96-4F17-BC89-94B7A26980E8}"/>
              </a:ext>
            </a:extLst>
          </p:cNvPr>
          <p:cNvSpPr txBox="1"/>
          <p:nvPr/>
        </p:nvSpPr>
        <p:spPr>
          <a:xfrm>
            <a:off x="6712737" y="2058762"/>
            <a:ext cx="1318130" cy="376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IN" sz="2000" dirty="0">
                <a:solidFill>
                  <a:srgbClr val="FF0000"/>
                </a:solidFill>
                <a:latin typeface="Helvetica Neue" panose="020B0604020202020204" charset="0"/>
                <a:ea typeface="Cambria"/>
                <a:cs typeface="Cambria"/>
                <a:sym typeface="Cambria"/>
              </a:rPr>
              <a:t>  15</a:t>
            </a:r>
            <a:r>
              <a:rPr lang="en-IN" sz="2000" baseline="-25000" dirty="0">
                <a:solidFill>
                  <a:srgbClr val="FF0000"/>
                </a:solidFill>
                <a:latin typeface="Helvetica Neue" panose="020B0604020202020204" charset="0"/>
                <a:ea typeface="Cambria"/>
                <a:cs typeface="Cambria"/>
                <a:sym typeface="Cambria"/>
              </a:rPr>
              <a:t>commit</a:t>
            </a:r>
            <a:endParaRPr dirty="0">
              <a:solidFill>
                <a:srgbClr val="FF0000"/>
              </a:solidFill>
              <a:latin typeface="Helvetica Neue" panose="020B0604020202020204" charset="0"/>
            </a:endParaRPr>
          </a:p>
        </p:txBody>
      </p:sp>
      <p:sp>
        <p:nvSpPr>
          <p:cNvPr id="14" name="Google Shape;218;p8">
            <a:extLst>
              <a:ext uri="{FF2B5EF4-FFF2-40B4-BE49-F238E27FC236}">
                <a16:creationId xmlns:a16="http://schemas.microsoft.com/office/drawing/2014/main" id="{E23DFA72-19C7-371D-3285-1CE8EF50A53A}"/>
              </a:ext>
            </a:extLst>
          </p:cNvPr>
          <p:cNvSpPr txBox="1"/>
          <p:nvPr/>
        </p:nvSpPr>
        <p:spPr>
          <a:xfrm>
            <a:off x="7054345" y="2485960"/>
            <a:ext cx="546007" cy="253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IN" sz="1200" i="1" dirty="0">
                <a:latin typeface="Helvetica Neue" panose="020B0604020202020204" charset="0"/>
                <a:ea typeface="Cambria"/>
                <a:cs typeface="Cambria"/>
                <a:sym typeface="Cambria"/>
              </a:rPr>
              <a:t>130</a:t>
            </a:r>
            <a:endParaRPr sz="1200" i="1" dirty="0">
              <a:latin typeface="Helvetica Neue" panose="020B0604020202020204" charset="0"/>
            </a:endParaRPr>
          </a:p>
        </p:txBody>
      </p:sp>
      <p:sp>
        <p:nvSpPr>
          <p:cNvPr id="18" name="Google Shape;231;p8">
            <a:extLst>
              <a:ext uri="{FF2B5EF4-FFF2-40B4-BE49-F238E27FC236}">
                <a16:creationId xmlns:a16="http://schemas.microsoft.com/office/drawing/2014/main" id="{3D9F449D-D546-EC24-7039-F69138A556D9}"/>
              </a:ext>
            </a:extLst>
          </p:cNvPr>
          <p:cNvSpPr txBox="1"/>
          <p:nvPr/>
        </p:nvSpPr>
        <p:spPr>
          <a:xfrm>
            <a:off x="7769975" y="2008426"/>
            <a:ext cx="549175" cy="1084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IN" sz="6600" dirty="0">
                <a:solidFill>
                  <a:srgbClr val="FF0000"/>
                </a:solidFill>
                <a:latin typeface="Helvetica Neue" panose="020B0604020202020204" charset="0"/>
                <a:ea typeface="Cambria"/>
                <a:cs typeface="Cambria"/>
                <a:sym typeface="Cambria"/>
              </a:rPr>
              <a:t>.</a:t>
            </a:r>
            <a:endParaRPr sz="1050" dirty="0">
              <a:solidFill>
                <a:srgbClr val="FF0000"/>
              </a:solidFill>
              <a:latin typeface="Helvetica Neue" panose="020B0604020202020204" charset="0"/>
            </a:endParaRPr>
          </a:p>
        </p:txBody>
      </p:sp>
      <p:sp>
        <p:nvSpPr>
          <p:cNvPr id="19" name="Google Shape;223;p8">
            <a:extLst>
              <a:ext uri="{FF2B5EF4-FFF2-40B4-BE49-F238E27FC236}">
                <a16:creationId xmlns:a16="http://schemas.microsoft.com/office/drawing/2014/main" id="{ADEC752F-42F8-76C6-690C-F9766EE36C87}"/>
              </a:ext>
            </a:extLst>
          </p:cNvPr>
          <p:cNvSpPr txBox="1"/>
          <p:nvPr/>
        </p:nvSpPr>
        <p:spPr>
          <a:xfrm>
            <a:off x="7730133" y="2062264"/>
            <a:ext cx="1254234" cy="376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IN" sz="2000" dirty="0">
                <a:solidFill>
                  <a:srgbClr val="FF0000"/>
                </a:solidFill>
                <a:latin typeface="Helvetica Neue" panose="020B0604020202020204" charset="0"/>
                <a:ea typeface="Cambria"/>
                <a:cs typeface="Cambria"/>
                <a:sym typeface="Cambria"/>
              </a:rPr>
              <a:t> 15</a:t>
            </a:r>
            <a:r>
              <a:rPr lang="en-IN" sz="2000" baseline="-25000" dirty="0">
                <a:solidFill>
                  <a:srgbClr val="FF0000"/>
                </a:solidFill>
                <a:latin typeface="Helvetica Neue" panose="020B0604020202020204" charset="0"/>
                <a:ea typeface="Cambria"/>
                <a:cs typeface="Cambria"/>
                <a:sym typeface="Cambria"/>
              </a:rPr>
              <a:t>writeback</a:t>
            </a:r>
            <a:endParaRPr dirty="0">
              <a:solidFill>
                <a:srgbClr val="FF0000"/>
              </a:solidFill>
              <a:latin typeface="Helvetica Neue" panose="020B0604020202020204" charset="0"/>
            </a:endParaRPr>
          </a:p>
        </p:txBody>
      </p:sp>
      <p:sp>
        <p:nvSpPr>
          <p:cNvPr id="20" name="Google Shape;218;p8">
            <a:extLst>
              <a:ext uri="{FF2B5EF4-FFF2-40B4-BE49-F238E27FC236}">
                <a16:creationId xmlns:a16="http://schemas.microsoft.com/office/drawing/2014/main" id="{7202BC96-0A8D-7411-1376-CE7F80B2204A}"/>
              </a:ext>
            </a:extLst>
          </p:cNvPr>
          <p:cNvSpPr txBox="1"/>
          <p:nvPr/>
        </p:nvSpPr>
        <p:spPr>
          <a:xfrm>
            <a:off x="7793485" y="2493580"/>
            <a:ext cx="546007" cy="253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IN" sz="1200" i="1" dirty="0">
                <a:latin typeface="Helvetica Neue" panose="020B0604020202020204" charset="0"/>
                <a:ea typeface="Cambria"/>
                <a:cs typeface="Cambria"/>
                <a:sym typeface="Cambria"/>
              </a:rPr>
              <a:t>140</a:t>
            </a:r>
            <a:endParaRPr sz="1200" i="1" dirty="0">
              <a:latin typeface="Helvetica Neue" panose="020B0604020202020204" charset="0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D3EDA50-3447-CD8D-01B8-45688B24C127}"/>
              </a:ext>
            </a:extLst>
          </p:cNvPr>
          <p:cNvCxnSpPr>
            <a:cxnSpLocks/>
          </p:cNvCxnSpPr>
          <p:nvPr/>
        </p:nvCxnSpPr>
        <p:spPr>
          <a:xfrm>
            <a:off x="4694751" y="3304109"/>
            <a:ext cx="1843209" cy="0"/>
          </a:xfrm>
          <a:prstGeom prst="straightConnector1">
            <a:avLst/>
          </a:prstGeom>
          <a:ln w="12700"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Google Shape;230;p8">
            <a:extLst>
              <a:ext uri="{FF2B5EF4-FFF2-40B4-BE49-F238E27FC236}">
                <a16:creationId xmlns:a16="http://schemas.microsoft.com/office/drawing/2014/main" id="{C051EBEE-3E42-6A3D-D9FF-40CBCF7AED9C}"/>
              </a:ext>
            </a:extLst>
          </p:cNvPr>
          <p:cNvSpPr txBox="1"/>
          <p:nvPr/>
        </p:nvSpPr>
        <p:spPr>
          <a:xfrm>
            <a:off x="4704643" y="2934158"/>
            <a:ext cx="1834690" cy="346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IN" sz="1800" dirty="0">
                <a:solidFill>
                  <a:schemeClr val="tx1"/>
                </a:solidFill>
                <a:latin typeface="Helvetica Neue" panose="020B0604020202020204" charset="0"/>
                <a:ea typeface="Cambria"/>
                <a:cs typeface="Cambria"/>
                <a:sym typeface="Cambria"/>
              </a:rPr>
              <a:t>Fill Latency = 50</a:t>
            </a:r>
            <a:endParaRPr sz="1200" dirty="0">
              <a:solidFill>
                <a:schemeClr val="tx1"/>
              </a:solidFill>
              <a:latin typeface="Helvetica Neue" panose="020B0604020202020204" charset="0"/>
            </a:endParaRPr>
          </a:p>
        </p:txBody>
      </p:sp>
      <p:sp>
        <p:nvSpPr>
          <p:cNvPr id="213" name="Google Shape;213;p8"/>
          <p:cNvSpPr txBox="1"/>
          <p:nvPr/>
        </p:nvSpPr>
        <p:spPr>
          <a:xfrm>
            <a:off x="5372850" y="2004189"/>
            <a:ext cx="549175" cy="1084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IN" sz="6600" dirty="0">
                <a:solidFill>
                  <a:schemeClr val="tx1"/>
                </a:solidFill>
                <a:latin typeface="Helvetica Neue" panose="020B0604020202020204" charset="0"/>
                <a:ea typeface="Cambria"/>
                <a:cs typeface="Cambria"/>
                <a:sym typeface="Cambria"/>
              </a:rPr>
              <a:t>.</a:t>
            </a:r>
            <a:endParaRPr sz="1050" dirty="0">
              <a:solidFill>
                <a:schemeClr val="tx1"/>
              </a:solidFill>
              <a:latin typeface="Helvetica Neue" panose="020B0604020202020204" charset="0"/>
            </a:endParaRPr>
          </a:p>
        </p:txBody>
      </p:sp>
      <p:sp>
        <p:nvSpPr>
          <p:cNvPr id="53" name="Google Shape;218;p8">
            <a:extLst>
              <a:ext uri="{FF2B5EF4-FFF2-40B4-BE49-F238E27FC236}">
                <a16:creationId xmlns:a16="http://schemas.microsoft.com/office/drawing/2014/main" id="{A2E37DA5-E513-36BD-D03B-0E91859B0748}"/>
              </a:ext>
            </a:extLst>
          </p:cNvPr>
          <p:cNvSpPr txBox="1"/>
          <p:nvPr/>
        </p:nvSpPr>
        <p:spPr>
          <a:xfrm>
            <a:off x="5425815" y="2483027"/>
            <a:ext cx="546007" cy="253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IN" sz="1200" i="1" dirty="0">
                <a:solidFill>
                  <a:schemeClr val="tx1"/>
                </a:solidFill>
                <a:latin typeface="Helvetica Neue" panose="020B0604020202020204" charset="0"/>
                <a:ea typeface="Cambria"/>
                <a:sym typeface="Cambria"/>
              </a:rPr>
              <a:t>90</a:t>
            </a:r>
            <a:endParaRPr sz="1200" i="1" dirty="0">
              <a:solidFill>
                <a:schemeClr val="tx1"/>
              </a:solidFill>
              <a:latin typeface="Helvetica Neue" panose="020B0604020202020204" charset="0"/>
            </a:endParaRPr>
          </a:p>
        </p:txBody>
      </p:sp>
      <p:sp>
        <p:nvSpPr>
          <p:cNvPr id="4" name="Google Shape;207;p8">
            <a:extLst>
              <a:ext uri="{FF2B5EF4-FFF2-40B4-BE49-F238E27FC236}">
                <a16:creationId xmlns:a16="http://schemas.microsoft.com/office/drawing/2014/main" id="{2DAFA066-87E0-1126-9A6A-E373182C376C}"/>
              </a:ext>
            </a:extLst>
          </p:cNvPr>
          <p:cNvSpPr txBox="1"/>
          <p:nvPr/>
        </p:nvSpPr>
        <p:spPr>
          <a:xfrm>
            <a:off x="3475649" y="2004678"/>
            <a:ext cx="549175" cy="1084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IN" sz="6600" dirty="0">
                <a:solidFill>
                  <a:schemeClr val="tx1"/>
                </a:solidFill>
                <a:latin typeface="Helvetica Neue" panose="020B0604020202020204" charset="0"/>
                <a:ea typeface="Cambria"/>
                <a:cs typeface="Cambria"/>
                <a:sym typeface="Cambria"/>
              </a:rPr>
              <a:t>.</a:t>
            </a:r>
            <a:endParaRPr sz="1050" dirty="0">
              <a:solidFill>
                <a:schemeClr val="tx1"/>
              </a:solidFill>
              <a:latin typeface="Helvetica Neue" panose="020B0604020202020204" charset="0"/>
            </a:endParaRPr>
          </a:p>
        </p:txBody>
      </p:sp>
      <p:sp>
        <p:nvSpPr>
          <p:cNvPr id="5" name="Google Shape;219;p8">
            <a:extLst>
              <a:ext uri="{FF2B5EF4-FFF2-40B4-BE49-F238E27FC236}">
                <a16:creationId xmlns:a16="http://schemas.microsoft.com/office/drawing/2014/main" id="{1CBC7D1F-9371-069F-E6E4-564D352EEC9A}"/>
              </a:ext>
            </a:extLst>
          </p:cNvPr>
          <p:cNvSpPr txBox="1"/>
          <p:nvPr/>
        </p:nvSpPr>
        <p:spPr>
          <a:xfrm>
            <a:off x="3444463" y="2076408"/>
            <a:ext cx="915839" cy="376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IN" sz="2000" dirty="0">
                <a:solidFill>
                  <a:schemeClr val="tx1"/>
                </a:solidFill>
                <a:latin typeface="Helvetica Neue" panose="020B0604020202020204" charset="0"/>
                <a:ea typeface="Cambria"/>
                <a:cs typeface="Cambria"/>
                <a:sym typeface="Cambria"/>
              </a:rPr>
              <a:t>5</a:t>
            </a:r>
            <a:r>
              <a:rPr lang="en-IN" sz="2000" baseline="-25000" dirty="0">
                <a:solidFill>
                  <a:schemeClr val="tx1"/>
                </a:solidFill>
                <a:latin typeface="Helvetica Neue" panose="020B0604020202020204" charset="0"/>
                <a:ea typeface="Cambria"/>
                <a:cs typeface="Cambria"/>
                <a:sym typeface="Cambria"/>
              </a:rPr>
              <a:t>commit</a:t>
            </a:r>
            <a:endParaRPr dirty="0">
              <a:solidFill>
                <a:schemeClr val="tx1"/>
              </a:solidFill>
              <a:latin typeface="Helvetica Neue" panose="020B0604020202020204" charset="0"/>
            </a:endParaRPr>
          </a:p>
        </p:txBody>
      </p:sp>
      <p:sp>
        <p:nvSpPr>
          <p:cNvPr id="6" name="Google Shape;218;p8">
            <a:extLst>
              <a:ext uri="{FF2B5EF4-FFF2-40B4-BE49-F238E27FC236}">
                <a16:creationId xmlns:a16="http://schemas.microsoft.com/office/drawing/2014/main" id="{C54F930A-40BB-1D53-F20B-A3CDF172B112}"/>
              </a:ext>
            </a:extLst>
          </p:cNvPr>
          <p:cNvSpPr txBox="1"/>
          <p:nvPr/>
        </p:nvSpPr>
        <p:spPr>
          <a:xfrm>
            <a:off x="3498363" y="2470526"/>
            <a:ext cx="546007" cy="253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IN" sz="1200" i="1" dirty="0">
                <a:solidFill>
                  <a:schemeClr val="tx1"/>
                </a:solidFill>
                <a:latin typeface="Helvetica Neue" panose="020B0604020202020204" charset="0"/>
                <a:ea typeface="Cambria"/>
                <a:cs typeface="Cambria"/>
                <a:sym typeface="Cambria"/>
              </a:rPr>
              <a:t>40</a:t>
            </a:r>
            <a:endParaRPr sz="1200" i="1" dirty="0">
              <a:solidFill>
                <a:schemeClr val="tx1"/>
              </a:solidFill>
              <a:latin typeface="Helvetica Neue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43954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" name="Google Shape;215;p8">
            <a:extLst>
              <a:ext uri="{FF2B5EF4-FFF2-40B4-BE49-F238E27FC236}">
                <a16:creationId xmlns:a16="http://schemas.microsoft.com/office/drawing/2014/main" id="{9877B630-961B-298D-A8D6-6F808865C401}"/>
              </a:ext>
            </a:extLst>
          </p:cNvPr>
          <p:cNvCxnSpPr>
            <a:cxnSpLocks/>
          </p:cNvCxnSpPr>
          <p:nvPr/>
        </p:nvCxnSpPr>
        <p:spPr>
          <a:xfrm>
            <a:off x="7967128" y="2784081"/>
            <a:ext cx="0" cy="520028"/>
          </a:xfrm>
          <a:prstGeom prst="straightConnector1">
            <a:avLst/>
          </a:prstGeom>
          <a:noFill/>
          <a:ln w="12700" cap="flat" cmpd="sng">
            <a:solidFill>
              <a:schemeClr val="tx1"/>
            </a:solidFill>
            <a:prstDash val="sysDot"/>
            <a:round/>
            <a:headEnd type="none" w="sm" len="sm"/>
            <a:tailEnd type="none" w="sm" len="sm"/>
          </a:ln>
        </p:spPr>
      </p:cxnSp>
      <p:sp>
        <p:nvSpPr>
          <p:cNvPr id="207" name="Google Shape;207;p8"/>
          <p:cNvSpPr txBox="1"/>
          <p:nvPr/>
        </p:nvSpPr>
        <p:spPr>
          <a:xfrm>
            <a:off x="2165009" y="2004678"/>
            <a:ext cx="549175" cy="1084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IN" sz="6600" dirty="0">
                <a:solidFill>
                  <a:schemeClr val="tx1"/>
                </a:solidFill>
                <a:latin typeface="Helvetica Neue" panose="020B0604020202020204" charset="0"/>
                <a:ea typeface="Cambria"/>
                <a:cs typeface="Cambria"/>
                <a:sym typeface="Cambria"/>
              </a:rPr>
              <a:t>.</a:t>
            </a:r>
            <a:endParaRPr sz="1050" dirty="0">
              <a:solidFill>
                <a:schemeClr val="tx1"/>
              </a:solidFill>
              <a:latin typeface="Helvetica Neue" panose="020B0604020202020204" charset="0"/>
            </a:endParaRPr>
          </a:p>
        </p:txBody>
      </p:sp>
      <p:cxnSp>
        <p:nvCxnSpPr>
          <p:cNvPr id="25" name="Google Shape;215;p8">
            <a:extLst>
              <a:ext uri="{FF2B5EF4-FFF2-40B4-BE49-F238E27FC236}">
                <a16:creationId xmlns:a16="http://schemas.microsoft.com/office/drawing/2014/main" id="{5914C243-222D-28CC-D933-A2AB8D6089AA}"/>
              </a:ext>
            </a:extLst>
          </p:cNvPr>
          <p:cNvCxnSpPr>
            <a:cxnSpLocks/>
          </p:cNvCxnSpPr>
          <p:nvPr/>
        </p:nvCxnSpPr>
        <p:spPr>
          <a:xfrm>
            <a:off x="6507480" y="2765893"/>
            <a:ext cx="0" cy="520028"/>
          </a:xfrm>
          <a:prstGeom prst="straightConnector1">
            <a:avLst/>
          </a:prstGeom>
          <a:noFill/>
          <a:ln w="12700" cap="flat" cmpd="sng">
            <a:solidFill>
              <a:schemeClr val="bg1">
                <a:lumMod val="65000"/>
              </a:schemeClr>
            </a:solidFill>
            <a:prstDash val="sysDot"/>
            <a:round/>
            <a:headEnd type="none" w="sm" len="sm"/>
            <a:tailEnd type="none" w="sm" len="sm"/>
          </a:ln>
        </p:spPr>
      </p:cxnSp>
      <p:cxnSp>
        <p:nvCxnSpPr>
          <p:cNvPr id="27" name="Google Shape;215;p8">
            <a:extLst>
              <a:ext uri="{FF2B5EF4-FFF2-40B4-BE49-F238E27FC236}">
                <a16:creationId xmlns:a16="http://schemas.microsoft.com/office/drawing/2014/main" id="{6A52E022-D1E3-630A-0F19-2441BE89FC09}"/>
              </a:ext>
            </a:extLst>
          </p:cNvPr>
          <p:cNvCxnSpPr>
            <a:cxnSpLocks/>
          </p:cNvCxnSpPr>
          <p:nvPr/>
        </p:nvCxnSpPr>
        <p:spPr>
          <a:xfrm>
            <a:off x="4694751" y="2784081"/>
            <a:ext cx="0" cy="520028"/>
          </a:xfrm>
          <a:prstGeom prst="straightConnector1">
            <a:avLst/>
          </a:prstGeom>
          <a:noFill/>
          <a:ln w="12700" cap="flat" cmpd="sng">
            <a:solidFill>
              <a:schemeClr val="bg1">
                <a:lumMod val="65000"/>
              </a:schemeClr>
            </a:solidFill>
            <a:prstDash val="sysDot"/>
            <a:round/>
            <a:headEnd type="none" w="sm" len="sm"/>
            <a:tailEnd type="none" w="sm" len="sm"/>
          </a:ln>
        </p:spPr>
      </p:cxnSp>
      <p:sp>
        <p:nvSpPr>
          <p:cNvPr id="198" name="Google Shape;198;p8"/>
          <p:cNvSpPr txBox="1">
            <a:spLocks noGrp="1"/>
          </p:cNvSpPr>
          <p:nvPr>
            <p:ph type="title"/>
          </p:nvPr>
        </p:nvSpPr>
        <p:spPr>
          <a:xfrm>
            <a:off x="174804" y="139912"/>
            <a:ext cx="6716888" cy="572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>
              <a:buClr>
                <a:srgbClr val="8B00E7"/>
              </a:buClr>
              <a:buSzPts val="3600"/>
            </a:pPr>
            <a:r>
              <a:rPr lang="en-IN" sz="3000" dirty="0" err="1">
                <a:latin typeface="Helvetica Neue" panose="020B0604020202020204" charset="0"/>
                <a:ea typeface="Cambria"/>
                <a:cs typeface="Cambria"/>
                <a:sym typeface="Cambria"/>
              </a:rPr>
              <a:t>Berti</a:t>
            </a:r>
            <a:r>
              <a:rPr lang="en-IN" sz="3000" dirty="0">
                <a:latin typeface="Helvetica Neue" panose="020B0604020202020204" charset="0"/>
                <a:ea typeface="Cambria"/>
                <a:cs typeface="Cambria"/>
                <a:sym typeface="Cambria"/>
              </a:rPr>
              <a:t>: On-commit [Problem 2]</a:t>
            </a:r>
            <a:endParaRPr sz="3000" dirty="0">
              <a:latin typeface="Helvetica Neue" panose="020B0604020202020204" charset="0"/>
              <a:ea typeface="Cambria"/>
              <a:cs typeface="Cambria"/>
              <a:sym typeface="Cambria"/>
            </a:endParaRPr>
          </a:p>
        </p:txBody>
      </p:sp>
      <p:sp>
        <p:nvSpPr>
          <p:cNvPr id="199" name="Google Shape;199;p8"/>
          <p:cNvSpPr txBox="1">
            <a:spLocks noGrp="1"/>
          </p:cNvSpPr>
          <p:nvPr>
            <p:ph type="sldNum" idx="12"/>
          </p:nvPr>
        </p:nvSpPr>
        <p:spPr>
          <a:xfrm>
            <a:off x="8462729" y="4714800"/>
            <a:ext cx="644100" cy="393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>
              <a:buSzPts val="1800"/>
            </a:pPr>
            <a:fld id="{00000000-1234-1234-1234-123412341234}" type="slidenum">
              <a:rPr lang="en-IN">
                <a:latin typeface="Cambria"/>
                <a:ea typeface="Cambria"/>
                <a:cs typeface="Cambria"/>
                <a:sym typeface="Cambria"/>
              </a:rPr>
              <a:pPr>
                <a:buSzPts val="1800"/>
              </a:pPr>
              <a:t>45</a:t>
            </a:fld>
            <a:endParaRPr>
              <a:latin typeface="Cambria"/>
              <a:ea typeface="Cambria"/>
              <a:cs typeface="Cambria"/>
              <a:sym typeface="Cambria"/>
            </a:endParaRPr>
          </a:p>
        </p:txBody>
      </p:sp>
      <p:cxnSp>
        <p:nvCxnSpPr>
          <p:cNvPr id="216" name="Google Shape;216;p8"/>
          <p:cNvCxnSpPr>
            <a:cxnSpLocks/>
          </p:cNvCxnSpPr>
          <p:nvPr/>
        </p:nvCxnSpPr>
        <p:spPr>
          <a:xfrm>
            <a:off x="1519531" y="2769156"/>
            <a:ext cx="7173196" cy="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17" name="Google Shape;217;p8"/>
          <p:cNvSpPr txBox="1"/>
          <p:nvPr/>
        </p:nvSpPr>
        <p:spPr>
          <a:xfrm>
            <a:off x="331342" y="2575188"/>
            <a:ext cx="1138189" cy="376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IN" sz="2000" dirty="0">
                <a:latin typeface="Helvetica Neue" panose="020B0604020202020204" charset="0"/>
                <a:ea typeface="Cambria"/>
                <a:cs typeface="Cambria"/>
                <a:sym typeface="Cambria"/>
              </a:rPr>
              <a:t>Timeline</a:t>
            </a:r>
            <a:endParaRPr dirty="0">
              <a:latin typeface="Helvetica Neue" panose="020B0604020202020204" charset="0"/>
            </a:endParaRPr>
          </a:p>
        </p:txBody>
      </p:sp>
      <p:sp>
        <p:nvSpPr>
          <p:cNvPr id="219" name="Google Shape;219;p8"/>
          <p:cNvSpPr txBox="1"/>
          <p:nvPr/>
        </p:nvSpPr>
        <p:spPr>
          <a:xfrm>
            <a:off x="2133823" y="2076408"/>
            <a:ext cx="915839" cy="376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IN" sz="2000" dirty="0">
                <a:solidFill>
                  <a:schemeClr val="tx1"/>
                </a:solidFill>
                <a:latin typeface="Helvetica Neue" panose="020B0604020202020204" charset="0"/>
                <a:ea typeface="Cambria"/>
                <a:cs typeface="Cambria"/>
                <a:sym typeface="Cambria"/>
              </a:rPr>
              <a:t>2</a:t>
            </a:r>
            <a:r>
              <a:rPr lang="en-IN" sz="2000" baseline="-25000" dirty="0">
                <a:solidFill>
                  <a:schemeClr val="tx1"/>
                </a:solidFill>
                <a:latin typeface="Helvetica Neue" panose="020B0604020202020204" charset="0"/>
                <a:ea typeface="Cambria"/>
                <a:cs typeface="Cambria"/>
                <a:sym typeface="Cambria"/>
              </a:rPr>
              <a:t>commit</a:t>
            </a:r>
            <a:endParaRPr dirty="0">
              <a:solidFill>
                <a:schemeClr val="tx1"/>
              </a:solidFill>
              <a:latin typeface="Helvetica Neue" panose="020B0604020202020204" charset="0"/>
            </a:endParaRPr>
          </a:p>
        </p:txBody>
      </p:sp>
      <p:sp>
        <p:nvSpPr>
          <p:cNvPr id="222" name="Google Shape;222;p8"/>
          <p:cNvSpPr txBox="1"/>
          <p:nvPr/>
        </p:nvSpPr>
        <p:spPr>
          <a:xfrm>
            <a:off x="5182607" y="2088666"/>
            <a:ext cx="997845" cy="376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IN" sz="2000" dirty="0">
                <a:solidFill>
                  <a:schemeClr val="tx1"/>
                </a:solidFill>
                <a:latin typeface="Helvetica Neue" panose="020B0604020202020204" charset="0"/>
                <a:ea typeface="Cambria"/>
                <a:cs typeface="Cambria"/>
                <a:sym typeface="Cambria"/>
              </a:rPr>
              <a:t>10</a:t>
            </a:r>
            <a:r>
              <a:rPr lang="en-IN" sz="2000" baseline="-25000" dirty="0">
                <a:solidFill>
                  <a:schemeClr val="tx1"/>
                </a:solidFill>
                <a:latin typeface="Helvetica Neue" panose="020B0604020202020204" charset="0"/>
                <a:ea typeface="Cambria"/>
                <a:cs typeface="Cambria"/>
                <a:sym typeface="Cambria"/>
              </a:rPr>
              <a:t>commit</a:t>
            </a:r>
            <a:endParaRPr dirty="0">
              <a:solidFill>
                <a:schemeClr val="tx1"/>
              </a:solidFill>
              <a:latin typeface="Helvetica Neue" panose="020B0604020202020204" charset="0"/>
            </a:endParaRPr>
          </a:p>
        </p:txBody>
      </p:sp>
      <p:sp>
        <p:nvSpPr>
          <p:cNvPr id="231" name="Google Shape;231;p8"/>
          <p:cNvSpPr txBox="1"/>
          <p:nvPr/>
        </p:nvSpPr>
        <p:spPr>
          <a:xfrm>
            <a:off x="4512862" y="2004189"/>
            <a:ext cx="549175" cy="1084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IN" sz="6600" dirty="0">
                <a:solidFill>
                  <a:schemeClr val="bg1">
                    <a:lumMod val="65000"/>
                  </a:schemeClr>
                </a:solidFill>
                <a:latin typeface="Helvetica Neue" panose="020B0604020202020204" charset="0"/>
                <a:ea typeface="Cambria"/>
                <a:cs typeface="Cambria"/>
                <a:sym typeface="Cambria"/>
              </a:rPr>
              <a:t>.</a:t>
            </a:r>
            <a:endParaRPr sz="1050" dirty="0">
              <a:solidFill>
                <a:schemeClr val="bg1">
                  <a:lumMod val="65000"/>
                </a:schemeClr>
              </a:solidFill>
              <a:latin typeface="Helvetica Neue" panose="020B0604020202020204" charset="0"/>
            </a:endParaRPr>
          </a:p>
        </p:txBody>
      </p:sp>
      <p:sp>
        <p:nvSpPr>
          <p:cNvPr id="223" name="Google Shape;223;p8"/>
          <p:cNvSpPr txBox="1"/>
          <p:nvPr/>
        </p:nvSpPr>
        <p:spPr>
          <a:xfrm>
            <a:off x="4372724" y="2088666"/>
            <a:ext cx="722902" cy="376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IN" sz="2000" dirty="0">
                <a:solidFill>
                  <a:schemeClr val="bg1">
                    <a:lumMod val="65000"/>
                  </a:schemeClr>
                </a:solidFill>
                <a:latin typeface="Helvetica Neue" panose="020B0604020202020204" charset="0"/>
                <a:ea typeface="Cambria"/>
                <a:cs typeface="Cambria"/>
                <a:sym typeface="Cambria"/>
              </a:rPr>
              <a:t>  15</a:t>
            </a:r>
            <a:r>
              <a:rPr lang="en-IN" sz="2000" baseline="-25000" dirty="0">
                <a:solidFill>
                  <a:schemeClr val="bg1">
                    <a:lumMod val="65000"/>
                  </a:schemeClr>
                </a:solidFill>
                <a:latin typeface="Helvetica Neue" panose="020B0604020202020204" charset="0"/>
                <a:ea typeface="Cambria"/>
                <a:cs typeface="Cambria"/>
                <a:sym typeface="Cambria"/>
              </a:rPr>
              <a:t>@</a:t>
            </a:r>
            <a:endParaRPr dirty="0">
              <a:solidFill>
                <a:schemeClr val="bg1">
                  <a:lumMod val="65000"/>
                </a:schemeClr>
              </a:solidFill>
              <a:latin typeface="Helvetica Neue" panose="020B0604020202020204" charset="0"/>
            </a:endParaRPr>
          </a:p>
        </p:txBody>
      </p:sp>
      <p:sp>
        <p:nvSpPr>
          <p:cNvPr id="2" name="Google Shape;231;p8">
            <a:extLst>
              <a:ext uri="{FF2B5EF4-FFF2-40B4-BE49-F238E27FC236}">
                <a16:creationId xmlns:a16="http://schemas.microsoft.com/office/drawing/2014/main" id="{D238489B-9ABA-5134-4F89-3AE8D8297C72}"/>
              </a:ext>
            </a:extLst>
          </p:cNvPr>
          <p:cNvSpPr txBox="1"/>
          <p:nvPr/>
        </p:nvSpPr>
        <p:spPr>
          <a:xfrm>
            <a:off x="6322175" y="2000806"/>
            <a:ext cx="549175" cy="1084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IN" sz="6600" dirty="0">
                <a:solidFill>
                  <a:schemeClr val="bg1">
                    <a:lumMod val="65000"/>
                  </a:schemeClr>
                </a:solidFill>
                <a:latin typeface="Helvetica Neue" panose="020B0604020202020204" charset="0"/>
                <a:ea typeface="Cambria"/>
                <a:cs typeface="Cambria"/>
                <a:sym typeface="Cambria"/>
              </a:rPr>
              <a:t>.</a:t>
            </a:r>
            <a:endParaRPr sz="1050" dirty="0">
              <a:solidFill>
                <a:schemeClr val="bg1">
                  <a:lumMod val="65000"/>
                </a:schemeClr>
              </a:solidFill>
              <a:latin typeface="Helvetica Neue" panose="020B0604020202020204" charset="0"/>
            </a:endParaRPr>
          </a:p>
        </p:txBody>
      </p:sp>
      <p:sp>
        <p:nvSpPr>
          <p:cNvPr id="3" name="Google Shape;223;p8">
            <a:extLst>
              <a:ext uri="{FF2B5EF4-FFF2-40B4-BE49-F238E27FC236}">
                <a16:creationId xmlns:a16="http://schemas.microsoft.com/office/drawing/2014/main" id="{FD4DDA28-D37C-C3DE-A447-4D136EC21254}"/>
              </a:ext>
            </a:extLst>
          </p:cNvPr>
          <p:cNvSpPr txBox="1"/>
          <p:nvPr/>
        </p:nvSpPr>
        <p:spPr>
          <a:xfrm>
            <a:off x="6114306" y="2051418"/>
            <a:ext cx="941495" cy="376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IN" sz="2000" dirty="0">
                <a:solidFill>
                  <a:schemeClr val="bg1">
                    <a:lumMod val="65000"/>
                  </a:schemeClr>
                </a:solidFill>
                <a:latin typeface="Helvetica Neue" panose="020B0604020202020204" charset="0"/>
                <a:ea typeface="Cambria"/>
                <a:cs typeface="Cambria"/>
                <a:sym typeface="Cambria"/>
              </a:rPr>
              <a:t>  15</a:t>
            </a:r>
            <a:r>
              <a:rPr lang="en-IN" sz="2000" baseline="-25000" dirty="0">
                <a:solidFill>
                  <a:schemeClr val="bg1">
                    <a:lumMod val="65000"/>
                  </a:schemeClr>
                </a:solidFill>
                <a:latin typeface="Helvetica Neue" panose="020B0604020202020204" charset="0"/>
                <a:ea typeface="Cambria"/>
                <a:cs typeface="Cambria"/>
                <a:sym typeface="Cambria"/>
              </a:rPr>
              <a:t>fill</a:t>
            </a:r>
            <a:endParaRPr dirty="0">
              <a:solidFill>
                <a:schemeClr val="bg1">
                  <a:lumMod val="65000"/>
                </a:schemeClr>
              </a:solidFill>
              <a:latin typeface="Helvetica Neue" panose="020B0604020202020204" charset="0"/>
            </a:endParaRPr>
          </a:p>
        </p:txBody>
      </p:sp>
      <p:sp>
        <p:nvSpPr>
          <p:cNvPr id="50" name="Google Shape;218;p8">
            <a:extLst>
              <a:ext uri="{FF2B5EF4-FFF2-40B4-BE49-F238E27FC236}">
                <a16:creationId xmlns:a16="http://schemas.microsoft.com/office/drawing/2014/main" id="{56BBEDC3-0863-783D-01EF-8AC548DF2A26}"/>
              </a:ext>
            </a:extLst>
          </p:cNvPr>
          <p:cNvSpPr txBox="1"/>
          <p:nvPr/>
        </p:nvSpPr>
        <p:spPr>
          <a:xfrm>
            <a:off x="2187723" y="2470526"/>
            <a:ext cx="546007" cy="253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IN" sz="1200" i="1" dirty="0">
                <a:solidFill>
                  <a:schemeClr val="tx1"/>
                </a:solidFill>
                <a:latin typeface="Helvetica Neue" panose="020B0604020202020204" charset="0"/>
                <a:ea typeface="Cambria"/>
                <a:cs typeface="Cambria"/>
                <a:sym typeface="Cambria"/>
              </a:rPr>
              <a:t>20</a:t>
            </a:r>
            <a:endParaRPr sz="1200" i="1" dirty="0">
              <a:solidFill>
                <a:schemeClr val="tx1"/>
              </a:solidFill>
              <a:latin typeface="Helvetica Neue" panose="020B0604020202020204" charset="0"/>
            </a:endParaRPr>
          </a:p>
        </p:txBody>
      </p:sp>
      <p:sp>
        <p:nvSpPr>
          <p:cNvPr id="51" name="Google Shape;218;p8">
            <a:extLst>
              <a:ext uri="{FF2B5EF4-FFF2-40B4-BE49-F238E27FC236}">
                <a16:creationId xmlns:a16="http://schemas.microsoft.com/office/drawing/2014/main" id="{B6C358B4-29C5-F50C-2909-D8B6463AE244}"/>
              </a:ext>
            </a:extLst>
          </p:cNvPr>
          <p:cNvSpPr txBox="1"/>
          <p:nvPr/>
        </p:nvSpPr>
        <p:spPr>
          <a:xfrm>
            <a:off x="4574731" y="2485960"/>
            <a:ext cx="546007" cy="253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IN" sz="1200" i="1" dirty="0">
                <a:solidFill>
                  <a:schemeClr val="bg1">
                    <a:lumMod val="65000"/>
                  </a:schemeClr>
                </a:solidFill>
                <a:latin typeface="Helvetica Neue" panose="020B0604020202020204" charset="0"/>
                <a:ea typeface="Cambria"/>
                <a:cs typeface="Cambria"/>
                <a:sym typeface="Cambria"/>
              </a:rPr>
              <a:t>70</a:t>
            </a:r>
            <a:endParaRPr sz="1200" i="1" dirty="0">
              <a:solidFill>
                <a:schemeClr val="bg1">
                  <a:lumMod val="65000"/>
                </a:schemeClr>
              </a:solidFill>
              <a:latin typeface="Helvetica Neue" panose="020B0604020202020204" charset="0"/>
            </a:endParaRPr>
          </a:p>
        </p:txBody>
      </p:sp>
      <p:sp>
        <p:nvSpPr>
          <p:cNvPr id="52" name="Google Shape;218;p8">
            <a:extLst>
              <a:ext uri="{FF2B5EF4-FFF2-40B4-BE49-F238E27FC236}">
                <a16:creationId xmlns:a16="http://schemas.microsoft.com/office/drawing/2014/main" id="{0941D61A-EB13-9151-890E-5999AD7F67FF}"/>
              </a:ext>
            </a:extLst>
          </p:cNvPr>
          <p:cNvSpPr txBox="1"/>
          <p:nvPr/>
        </p:nvSpPr>
        <p:spPr>
          <a:xfrm>
            <a:off x="6345685" y="2485960"/>
            <a:ext cx="546007" cy="253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IN" sz="1200" i="1" dirty="0">
                <a:solidFill>
                  <a:schemeClr val="bg1">
                    <a:lumMod val="65000"/>
                  </a:schemeClr>
                </a:solidFill>
                <a:latin typeface="Helvetica Neue" panose="020B0604020202020204" charset="0"/>
                <a:ea typeface="Cambria"/>
                <a:cs typeface="Cambria"/>
                <a:sym typeface="Cambria"/>
              </a:rPr>
              <a:t>120</a:t>
            </a:r>
            <a:endParaRPr sz="1200" i="1" dirty="0">
              <a:solidFill>
                <a:schemeClr val="bg1">
                  <a:lumMod val="65000"/>
                </a:schemeClr>
              </a:solidFill>
              <a:latin typeface="Helvetica Neue" panose="020B0604020202020204" charset="0"/>
            </a:endParaRPr>
          </a:p>
        </p:txBody>
      </p:sp>
      <p:sp>
        <p:nvSpPr>
          <p:cNvPr id="8" name="Google Shape;231;p8">
            <a:extLst>
              <a:ext uri="{FF2B5EF4-FFF2-40B4-BE49-F238E27FC236}">
                <a16:creationId xmlns:a16="http://schemas.microsoft.com/office/drawing/2014/main" id="{5288A13E-C1DE-ADBF-8C18-1985675E3554}"/>
              </a:ext>
            </a:extLst>
          </p:cNvPr>
          <p:cNvSpPr txBox="1"/>
          <p:nvPr/>
        </p:nvSpPr>
        <p:spPr>
          <a:xfrm>
            <a:off x="7030835" y="2000806"/>
            <a:ext cx="549175" cy="1084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IN" sz="6600" dirty="0">
                <a:solidFill>
                  <a:srgbClr val="FF0000"/>
                </a:solidFill>
                <a:latin typeface="Helvetica Neue" panose="020B0604020202020204" charset="0"/>
                <a:ea typeface="Cambria"/>
                <a:cs typeface="Cambria"/>
                <a:sym typeface="Cambria"/>
              </a:rPr>
              <a:t>.</a:t>
            </a:r>
            <a:endParaRPr sz="1050" dirty="0">
              <a:solidFill>
                <a:srgbClr val="FF0000"/>
              </a:solidFill>
              <a:latin typeface="Helvetica Neue" panose="020B0604020202020204" charset="0"/>
            </a:endParaRPr>
          </a:p>
        </p:txBody>
      </p:sp>
      <p:sp>
        <p:nvSpPr>
          <p:cNvPr id="10" name="Google Shape;223;p8">
            <a:extLst>
              <a:ext uri="{FF2B5EF4-FFF2-40B4-BE49-F238E27FC236}">
                <a16:creationId xmlns:a16="http://schemas.microsoft.com/office/drawing/2014/main" id="{8A3442C0-AC96-4F17-BC89-94B7A26980E8}"/>
              </a:ext>
            </a:extLst>
          </p:cNvPr>
          <p:cNvSpPr txBox="1"/>
          <p:nvPr/>
        </p:nvSpPr>
        <p:spPr>
          <a:xfrm>
            <a:off x="6712737" y="2058762"/>
            <a:ext cx="1318130" cy="376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IN" sz="2000" dirty="0">
                <a:solidFill>
                  <a:srgbClr val="FF0000"/>
                </a:solidFill>
                <a:latin typeface="Helvetica Neue" panose="020B0604020202020204" charset="0"/>
                <a:ea typeface="Cambria"/>
                <a:cs typeface="Cambria"/>
                <a:sym typeface="Cambria"/>
              </a:rPr>
              <a:t>  15</a:t>
            </a:r>
            <a:r>
              <a:rPr lang="en-IN" sz="2000" baseline="-25000" dirty="0">
                <a:solidFill>
                  <a:srgbClr val="FF0000"/>
                </a:solidFill>
                <a:latin typeface="Helvetica Neue" panose="020B0604020202020204" charset="0"/>
                <a:ea typeface="Cambria"/>
                <a:cs typeface="Cambria"/>
                <a:sym typeface="Cambria"/>
              </a:rPr>
              <a:t>commit</a:t>
            </a:r>
            <a:endParaRPr dirty="0">
              <a:solidFill>
                <a:srgbClr val="FF0000"/>
              </a:solidFill>
              <a:latin typeface="Helvetica Neue" panose="020B0604020202020204" charset="0"/>
            </a:endParaRPr>
          </a:p>
        </p:txBody>
      </p:sp>
      <p:sp>
        <p:nvSpPr>
          <p:cNvPr id="14" name="Google Shape;218;p8">
            <a:extLst>
              <a:ext uri="{FF2B5EF4-FFF2-40B4-BE49-F238E27FC236}">
                <a16:creationId xmlns:a16="http://schemas.microsoft.com/office/drawing/2014/main" id="{E23DFA72-19C7-371D-3285-1CE8EF50A53A}"/>
              </a:ext>
            </a:extLst>
          </p:cNvPr>
          <p:cNvSpPr txBox="1"/>
          <p:nvPr/>
        </p:nvSpPr>
        <p:spPr>
          <a:xfrm>
            <a:off x="7054345" y="2485960"/>
            <a:ext cx="546007" cy="253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IN" sz="1200" i="1" dirty="0">
                <a:latin typeface="Helvetica Neue" panose="020B0604020202020204" charset="0"/>
                <a:ea typeface="Cambria"/>
                <a:cs typeface="Cambria"/>
                <a:sym typeface="Cambria"/>
              </a:rPr>
              <a:t>130</a:t>
            </a:r>
            <a:endParaRPr sz="1200" i="1" dirty="0">
              <a:latin typeface="Helvetica Neue" panose="020B0604020202020204" charset="0"/>
            </a:endParaRPr>
          </a:p>
        </p:txBody>
      </p:sp>
      <p:sp>
        <p:nvSpPr>
          <p:cNvPr id="18" name="Google Shape;231;p8">
            <a:extLst>
              <a:ext uri="{FF2B5EF4-FFF2-40B4-BE49-F238E27FC236}">
                <a16:creationId xmlns:a16="http://schemas.microsoft.com/office/drawing/2014/main" id="{3D9F449D-D546-EC24-7039-F69138A556D9}"/>
              </a:ext>
            </a:extLst>
          </p:cNvPr>
          <p:cNvSpPr txBox="1"/>
          <p:nvPr/>
        </p:nvSpPr>
        <p:spPr>
          <a:xfrm>
            <a:off x="7769975" y="2008426"/>
            <a:ext cx="549175" cy="1084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IN" sz="6600" dirty="0">
                <a:solidFill>
                  <a:srgbClr val="FF0000"/>
                </a:solidFill>
                <a:latin typeface="Helvetica Neue" panose="020B0604020202020204" charset="0"/>
                <a:ea typeface="Cambria"/>
                <a:cs typeface="Cambria"/>
                <a:sym typeface="Cambria"/>
              </a:rPr>
              <a:t>.</a:t>
            </a:r>
            <a:endParaRPr sz="1050" dirty="0">
              <a:solidFill>
                <a:srgbClr val="FF0000"/>
              </a:solidFill>
              <a:latin typeface="Helvetica Neue" panose="020B0604020202020204" charset="0"/>
            </a:endParaRPr>
          </a:p>
        </p:txBody>
      </p:sp>
      <p:sp>
        <p:nvSpPr>
          <p:cNvPr id="19" name="Google Shape;223;p8">
            <a:extLst>
              <a:ext uri="{FF2B5EF4-FFF2-40B4-BE49-F238E27FC236}">
                <a16:creationId xmlns:a16="http://schemas.microsoft.com/office/drawing/2014/main" id="{ADEC752F-42F8-76C6-690C-F9766EE36C87}"/>
              </a:ext>
            </a:extLst>
          </p:cNvPr>
          <p:cNvSpPr txBox="1"/>
          <p:nvPr/>
        </p:nvSpPr>
        <p:spPr>
          <a:xfrm>
            <a:off x="7730133" y="2062264"/>
            <a:ext cx="1254234" cy="376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IN" sz="2000" dirty="0">
                <a:solidFill>
                  <a:srgbClr val="FF0000"/>
                </a:solidFill>
                <a:latin typeface="Helvetica Neue" panose="020B0604020202020204" charset="0"/>
                <a:ea typeface="Cambria"/>
                <a:cs typeface="Cambria"/>
                <a:sym typeface="Cambria"/>
              </a:rPr>
              <a:t> 15</a:t>
            </a:r>
            <a:r>
              <a:rPr lang="en-IN" sz="2000" baseline="-25000" dirty="0">
                <a:solidFill>
                  <a:srgbClr val="FF0000"/>
                </a:solidFill>
                <a:latin typeface="Helvetica Neue" panose="020B0604020202020204" charset="0"/>
                <a:ea typeface="Cambria"/>
                <a:cs typeface="Cambria"/>
                <a:sym typeface="Cambria"/>
              </a:rPr>
              <a:t>writeback</a:t>
            </a:r>
            <a:endParaRPr dirty="0">
              <a:solidFill>
                <a:srgbClr val="FF0000"/>
              </a:solidFill>
              <a:latin typeface="Helvetica Neue" panose="020B0604020202020204" charset="0"/>
            </a:endParaRPr>
          </a:p>
        </p:txBody>
      </p:sp>
      <p:sp>
        <p:nvSpPr>
          <p:cNvPr id="20" name="Google Shape;218;p8">
            <a:extLst>
              <a:ext uri="{FF2B5EF4-FFF2-40B4-BE49-F238E27FC236}">
                <a16:creationId xmlns:a16="http://schemas.microsoft.com/office/drawing/2014/main" id="{7202BC96-0A8D-7411-1376-CE7F80B2204A}"/>
              </a:ext>
            </a:extLst>
          </p:cNvPr>
          <p:cNvSpPr txBox="1"/>
          <p:nvPr/>
        </p:nvSpPr>
        <p:spPr>
          <a:xfrm>
            <a:off x="7793485" y="2493580"/>
            <a:ext cx="546007" cy="253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IN" sz="1200" i="1" dirty="0">
                <a:latin typeface="Helvetica Neue" panose="020B0604020202020204" charset="0"/>
                <a:ea typeface="Cambria"/>
                <a:cs typeface="Cambria"/>
                <a:sym typeface="Cambria"/>
              </a:rPr>
              <a:t>140</a:t>
            </a:r>
            <a:endParaRPr sz="1200" i="1" dirty="0">
              <a:latin typeface="Helvetica Neue" panose="020B0604020202020204" charset="0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D3EDA50-3447-CD8D-01B8-45688B24C127}"/>
              </a:ext>
            </a:extLst>
          </p:cNvPr>
          <p:cNvCxnSpPr>
            <a:cxnSpLocks/>
          </p:cNvCxnSpPr>
          <p:nvPr/>
        </p:nvCxnSpPr>
        <p:spPr>
          <a:xfrm>
            <a:off x="4694751" y="3304109"/>
            <a:ext cx="1843209" cy="0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Google Shape;230;p8">
            <a:extLst>
              <a:ext uri="{FF2B5EF4-FFF2-40B4-BE49-F238E27FC236}">
                <a16:creationId xmlns:a16="http://schemas.microsoft.com/office/drawing/2014/main" id="{C051EBEE-3E42-6A3D-D9FF-40CBCF7AED9C}"/>
              </a:ext>
            </a:extLst>
          </p:cNvPr>
          <p:cNvSpPr txBox="1"/>
          <p:nvPr/>
        </p:nvSpPr>
        <p:spPr>
          <a:xfrm>
            <a:off x="4704643" y="2934158"/>
            <a:ext cx="1834690" cy="346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IN" sz="1800" dirty="0">
                <a:solidFill>
                  <a:schemeClr val="bg1">
                    <a:lumMod val="65000"/>
                  </a:schemeClr>
                </a:solidFill>
                <a:latin typeface="Helvetica Neue" panose="020B0604020202020204" charset="0"/>
                <a:ea typeface="Cambria"/>
                <a:cs typeface="Cambria"/>
                <a:sym typeface="Cambria"/>
              </a:rPr>
              <a:t>Fill Latency = 50</a:t>
            </a:r>
            <a:endParaRPr sz="1200" dirty="0">
              <a:solidFill>
                <a:schemeClr val="bg1">
                  <a:lumMod val="65000"/>
                </a:schemeClr>
              </a:solidFill>
              <a:latin typeface="Helvetica Neue" panose="020B0604020202020204" charset="0"/>
            </a:endParaRPr>
          </a:p>
        </p:txBody>
      </p:sp>
      <p:sp>
        <p:nvSpPr>
          <p:cNvPr id="213" name="Google Shape;213;p8"/>
          <p:cNvSpPr txBox="1"/>
          <p:nvPr/>
        </p:nvSpPr>
        <p:spPr>
          <a:xfrm>
            <a:off x="5372850" y="2004189"/>
            <a:ext cx="549175" cy="1084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IN" sz="6600" dirty="0">
                <a:solidFill>
                  <a:schemeClr val="tx1"/>
                </a:solidFill>
                <a:latin typeface="Helvetica Neue" panose="020B0604020202020204" charset="0"/>
                <a:ea typeface="Cambria"/>
                <a:cs typeface="Cambria"/>
                <a:sym typeface="Cambria"/>
              </a:rPr>
              <a:t>.</a:t>
            </a:r>
            <a:endParaRPr sz="1050" dirty="0">
              <a:solidFill>
                <a:schemeClr val="tx1"/>
              </a:solidFill>
              <a:latin typeface="Helvetica Neue" panose="020B0604020202020204" charset="0"/>
            </a:endParaRPr>
          </a:p>
        </p:txBody>
      </p:sp>
      <p:sp>
        <p:nvSpPr>
          <p:cNvPr id="53" name="Google Shape;218;p8">
            <a:extLst>
              <a:ext uri="{FF2B5EF4-FFF2-40B4-BE49-F238E27FC236}">
                <a16:creationId xmlns:a16="http://schemas.microsoft.com/office/drawing/2014/main" id="{A2E37DA5-E513-36BD-D03B-0E91859B0748}"/>
              </a:ext>
            </a:extLst>
          </p:cNvPr>
          <p:cNvSpPr txBox="1"/>
          <p:nvPr/>
        </p:nvSpPr>
        <p:spPr>
          <a:xfrm>
            <a:off x="5425815" y="2483027"/>
            <a:ext cx="546007" cy="253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IN" sz="1200" i="1" dirty="0">
                <a:solidFill>
                  <a:schemeClr val="tx1"/>
                </a:solidFill>
                <a:latin typeface="Helvetica Neue" panose="020B0604020202020204" charset="0"/>
                <a:ea typeface="Cambria"/>
                <a:sym typeface="Cambria"/>
              </a:rPr>
              <a:t>90</a:t>
            </a:r>
            <a:endParaRPr sz="1200" i="1" dirty="0">
              <a:solidFill>
                <a:schemeClr val="tx1"/>
              </a:solidFill>
              <a:latin typeface="Helvetica Neue" panose="020B0604020202020204" charset="0"/>
            </a:endParaRPr>
          </a:p>
        </p:txBody>
      </p:sp>
      <p:sp>
        <p:nvSpPr>
          <p:cNvPr id="4" name="Google Shape;207;p8">
            <a:extLst>
              <a:ext uri="{FF2B5EF4-FFF2-40B4-BE49-F238E27FC236}">
                <a16:creationId xmlns:a16="http://schemas.microsoft.com/office/drawing/2014/main" id="{2DAFA066-87E0-1126-9A6A-E373182C376C}"/>
              </a:ext>
            </a:extLst>
          </p:cNvPr>
          <p:cNvSpPr txBox="1"/>
          <p:nvPr/>
        </p:nvSpPr>
        <p:spPr>
          <a:xfrm>
            <a:off x="3475649" y="2004678"/>
            <a:ext cx="549175" cy="1084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IN" sz="6600" dirty="0">
                <a:solidFill>
                  <a:schemeClr val="tx1"/>
                </a:solidFill>
                <a:latin typeface="Helvetica Neue" panose="020B0604020202020204" charset="0"/>
                <a:ea typeface="Cambria"/>
                <a:cs typeface="Cambria"/>
                <a:sym typeface="Cambria"/>
              </a:rPr>
              <a:t>.</a:t>
            </a:r>
            <a:endParaRPr sz="1050" dirty="0">
              <a:solidFill>
                <a:schemeClr val="tx1"/>
              </a:solidFill>
              <a:latin typeface="Helvetica Neue" panose="020B0604020202020204" charset="0"/>
            </a:endParaRPr>
          </a:p>
        </p:txBody>
      </p:sp>
      <p:sp>
        <p:nvSpPr>
          <p:cNvPr id="5" name="Google Shape;219;p8">
            <a:extLst>
              <a:ext uri="{FF2B5EF4-FFF2-40B4-BE49-F238E27FC236}">
                <a16:creationId xmlns:a16="http://schemas.microsoft.com/office/drawing/2014/main" id="{1CBC7D1F-9371-069F-E6E4-564D352EEC9A}"/>
              </a:ext>
            </a:extLst>
          </p:cNvPr>
          <p:cNvSpPr txBox="1"/>
          <p:nvPr/>
        </p:nvSpPr>
        <p:spPr>
          <a:xfrm>
            <a:off x="3444463" y="2076408"/>
            <a:ext cx="915839" cy="376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IN" sz="2000" dirty="0">
                <a:solidFill>
                  <a:schemeClr val="tx1"/>
                </a:solidFill>
                <a:latin typeface="Helvetica Neue" panose="020B0604020202020204" charset="0"/>
                <a:ea typeface="Cambria"/>
                <a:cs typeface="Cambria"/>
                <a:sym typeface="Cambria"/>
              </a:rPr>
              <a:t>5</a:t>
            </a:r>
            <a:r>
              <a:rPr lang="en-IN" sz="2000" baseline="-25000" dirty="0">
                <a:solidFill>
                  <a:schemeClr val="tx1"/>
                </a:solidFill>
                <a:latin typeface="Helvetica Neue" panose="020B0604020202020204" charset="0"/>
                <a:ea typeface="Cambria"/>
                <a:cs typeface="Cambria"/>
                <a:sym typeface="Cambria"/>
              </a:rPr>
              <a:t>commit</a:t>
            </a:r>
            <a:endParaRPr dirty="0">
              <a:solidFill>
                <a:schemeClr val="tx1"/>
              </a:solidFill>
              <a:latin typeface="Helvetica Neue" panose="020B0604020202020204" charset="0"/>
            </a:endParaRPr>
          </a:p>
        </p:txBody>
      </p:sp>
      <p:sp>
        <p:nvSpPr>
          <p:cNvPr id="6" name="Google Shape;218;p8">
            <a:extLst>
              <a:ext uri="{FF2B5EF4-FFF2-40B4-BE49-F238E27FC236}">
                <a16:creationId xmlns:a16="http://schemas.microsoft.com/office/drawing/2014/main" id="{C54F930A-40BB-1D53-F20B-A3CDF172B112}"/>
              </a:ext>
            </a:extLst>
          </p:cNvPr>
          <p:cNvSpPr txBox="1"/>
          <p:nvPr/>
        </p:nvSpPr>
        <p:spPr>
          <a:xfrm>
            <a:off x="3498363" y="2470526"/>
            <a:ext cx="546007" cy="253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IN" sz="1200" i="1" dirty="0">
                <a:solidFill>
                  <a:schemeClr val="tx1"/>
                </a:solidFill>
                <a:latin typeface="Helvetica Neue" panose="020B0604020202020204" charset="0"/>
                <a:ea typeface="Cambria"/>
                <a:cs typeface="Cambria"/>
                <a:sym typeface="Cambria"/>
              </a:rPr>
              <a:t>50</a:t>
            </a:r>
            <a:endParaRPr sz="1200" i="1" dirty="0">
              <a:solidFill>
                <a:schemeClr val="tx1"/>
              </a:solidFill>
              <a:latin typeface="Helvetica Neue" panose="020B0604020202020204" charset="0"/>
            </a:endParaRPr>
          </a:p>
        </p:txBody>
      </p:sp>
      <p:cxnSp>
        <p:nvCxnSpPr>
          <p:cNvPr id="38" name="Google Shape;215;p8">
            <a:extLst>
              <a:ext uri="{FF2B5EF4-FFF2-40B4-BE49-F238E27FC236}">
                <a16:creationId xmlns:a16="http://schemas.microsoft.com/office/drawing/2014/main" id="{30D47C3F-D55B-180F-3268-E52555D98C2A}"/>
              </a:ext>
            </a:extLst>
          </p:cNvPr>
          <p:cNvCxnSpPr>
            <a:cxnSpLocks/>
          </p:cNvCxnSpPr>
          <p:nvPr/>
        </p:nvCxnSpPr>
        <p:spPr>
          <a:xfrm>
            <a:off x="7211039" y="2807788"/>
            <a:ext cx="0" cy="520028"/>
          </a:xfrm>
          <a:prstGeom prst="straightConnector1">
            <a:avLst/>
          </a:prstGeom>
          <a:noFill/>
          <a:ln w="12700" cap="flat" cmpd="sng">
            <a:solidFill>
              <a:schemeClr val="tx1"/>
            </a:solidFill>
            <a:prstDash val="sysDot"/>
            <a:round/>
            <a:headEnd type="none" w="sm" len="sm"/>
            <a:tailEnd type="none" w="sm" len="sm"/>
          </a:ln>
        </p:spPr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2E4A3B7-2788-026B-3F4D-9E4747094784}"/>
              </a:ext>
            </a:extLst>
          </p:cNvPr>
          <p:cNvCxnSpPr>
            <a:cxnSpLocks/>
          </p:cNvCxnSpPr>
          <p:nvPr/>
        </p:nvCxnSpPr>
        <p:spPr>
          <a:xfrm>
            <a:off x="7211039" y="3327816"/>
            <a:ext cx="756089" cy="0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Google Shape;230;p8">
            <a:extLst>
              <a:ext uri="{FF2B5EF4-FFF2-40B4-BE49-F238E27FC236}">
                <a16:creationId xmlns:a16="http://schemas.microsoft.com/office/drawing/2014/main" id="{A6793E58-1000-0194-8C91-92E7A54FA873}"/>
              </a:ext>
            </a:extLst>
          </p:cNvPr>
          <p:cNvSpPr txBox="1"/>
          <p:nvPr/>
        </p:nvSpPr>
        <p:spPr>
          <a:xfrm>
            <a:off x="6683007" y="3396802"/>
            <a:ext cx="1834690" cy="346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IN" sz="1800" dirty="0">
                <a:solidFill>
                  <a:schemeClr val="tx1"/>
                </a:solidFill>
                <a:latin typeface="Helvetica Neue" panose="020B0604020202020204" charset="0"/>
                <a:ea typeface="Cambria"/>
                <a:cs typeface="Cambria"/>
                <a:sym typeface="Cambria"/>
              </a:rPr>
              <a:t>Fill Latency = 10</a:t>
            </a:r>
            <a:endParaRPr sz="1200" dirty="0">
              <a:solidFill>
                <a:schemeClr val="tx1"/>
              </a:solidFill>
              <a:latin typeface="Helvetica Neue" panose="020B0604020202020204" charset="0"/>
            </a:endParaRPr>
          </a:p>
        </p:txBody>
      </p:sp>
      <p:sp>
        <p:nvSpPr>
          <p:cNvPr id="42" name="Google Shape;228;p8">
            <a:extLst>
              <a:ext uri="{FF2B5EF4-FFF2-40B4-BE49-F238E27FC236}">
                <a16:creationId xmlns:a16="http://schemas.microsoft.com/office/drawing/2014/main" id="{36A88A48-D6AE-1D51-DD32-88A3BA6B7BA3}"/>
              </a:ext>
            </a:extLst>
          </p:cNvPr>
          <p:cNvSpPr/>
          <p:nvPr/>
        </p:nvSpPr>
        <p:spPr>
          <a:xfrm>
            <a:off x="5436287" y="1829880"/>
            <a:ext cx="1982791" cy="1041245"/>
          </a:xfrm>
          <a:prstGeom prst="arc">
            <a:avLst>
              <a:gd name="adj1" fmla="val 11877348"/>
              <a:gd name="adj2" fmla="val 20409189"/>
            </a:avLst>
          </a:prstGeom>
          <a:noFill/>
          <a:ln w="12700" cap="flat" cmpd="sng">
            <a:solidFill>
              <a:srgbClr val="00B050"/>
            </a:solidFill>
            <a:prstDash val="solid"/>
            <a:round/>
            <a:headEnd type="none" w="med" len="med"/>
            <a:tailEnd type="arrow" w="med" len="med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endParaRPr sz="1500" dirty="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D4692EDE-1E23-15DE-B961-2AA9875E3C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9571" y="1382355"/>
            <a:ext cx="749709" cy="749709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76038C80-50B4-B6A8-8A67-957A798287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5880" y="3646538"/>
            <a:ext cx="749709" cy="749709"/>
          </a:xfrm>
          <a:prstGeom prst="rect">
            <a:avLst/>
          </a:prstGeom>
        </p:spPr>
      </p:pic>
      <p:sp>
        <p:nvSpPr>
          <p:cNvPr id="48" name="Google Shape;219;p8">
            <a:extLst>
              <a:ext uri="{FF2B5EF4-FFF2-40B4-BE49-F238E27FC236}">
                <a16:creationId xmlns:a16="http://schemas.microsoft.com/office/drawing/2014/main" id="{68DC6D23-4425-A312-EE03-BB1CB981F1C9}"/>
              </a:ext>
            </a:extLst>
          </p:cNvPr>
          <p:cNvSpPr txBox="1"/>
          <p:nvPr/>
        </p:nvSpPr>
        <p:spPr>
          <a:xfrm>
            <a:off x="6049017" y="1380213"/>
            <a:ext cx="316442" cy="376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IN" sz="2000" dirty="0">
                <a:solidFill>
                  <a:schemeClr val="tx1"/>
                </a:solidFill>
                <a:latin typeface="Helvetica Neue" panose="020B0604020202020204" charset="0"/>
                <a:ea typeface="Cambria"/>
                <a:cs typeface="Cambria"/>
                <a:sym typeface="Cambria"/>
              </a:rPr>
              <a:t>1</a:t>
            </a:r>
            <a:endParaRPr dirty="0">
              <a:solidFill>
                <a:schemeClr val="tx1"/>
              </a:solidFill>
              <a:latin typeface="Helvetica Neue" panose="020B0604020202020204" charset="0"/>
            </a:endParaRPr>
          </a:p>
        </p:txBody>
      </p:sp>
      <p:sp>
        <p:nvSpPr>
          <p:cNvPr id="49" name="Google Shape;219;p8">
            <a:extLst>
              <a:ext uri="{FF2B5EF4-FFF2-40B4-BE49-F238E27FC236}">
                <a16:creationId xmlns:a16="http://schemas.microsoft.com/office/drawing/2014/main" id="{27387130-DA57-50A3-6BDE-499FC2D1A7AA}"/>
              </a:ext>
            </a:extLst>
          </p:cNvPr>
          <p:cNvSpPr txBox="1"/>
          <p:nvPr/>
        </p:nvSpPr>
        <p:spPr>
          <a:xfrm>
            <a:off x="7808907" y="3670947"/>
            <a:ext cx="316442" cy="376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IN" sz="2000" dirty="0">
                <a:solidFill>
                  <a:schemeClr val="tx1"/>
                </a:solidFill>
                <a:latin typeface="Helvetica Neue" panose="020B0604020202020204" charset="0"/>
                <a:ea typeface="Cambria"/>
                <a:cs typeface="Cambria"/>
                <a:sym typeface="Cambria"/>
              </a:rPr>
              <a:t>2</a:t>
            </a:r>
            <a:endParaRPr dirty="0">
              <a:solidFill>
                <a:schemeClr val="tx1"/>
              </a:solidFill>
              <a:latin typeface="Helvetica Neue" panose="020B060402020202020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E45DD03-7E14-AE88-DC13-191918DA5B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9150" y="139912"/>
            <a:ext cx="572671" cy="572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588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49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F1C40BE2-CFE0-8614-B0E6-F3CBCCB28383}"/>
              </a:ext>
            </a:extLst>
          </p:cNvPr>
          <p:cNvCxnSpPr>
            <a:cxnSpLocks/>
            <a:stCxn id="23" idx="1"/>
          </p:cNvCxnSpPr>
          <p:nvPr/>
        </p:nvCxnSpPr>
        <p:spPr>
          <a:xfrm rot="10800000" flipV="1">
            <a:off x="7203226" y="935643"/>
            <a:ext cx="320760" cy="1788765"/>
          </a:xfrm>
          <a:prstGeom prst="bentConnector2">
            <a:avLst/>
          </a:prstGeom>
          <a:ln w="12700"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Google Shape;215;p8">
            <a:extLst>
              <a:ext uri="{FF2B5EF4-FFF2-40B4-BE49-F238E27FC236}">
                <a16:creationId xmlns:a16="http://schemas.microsoft.com/office/drawing/2014/main" id="{9877B630-961B-298D-A8D6-6F808865C401}"/>
              </a:ext>
            </a:extLst>
          </p:cNvPr>
          <p:cNvCxnSpPr>
            <a:cxnSpLocks/>
          </p:cNvCxnSpPr>
          <p:nvPr/>
        </p:nvCxnSpPr>
        <p:spPr>
          <a:xfrm>
            <a:off x="7967128" y="2784081"/>
            <a:ext cx="0" cy="520028"/>
          </a:xfrm>
          <a:prstGeom prst="straightConnector1">
            <a:avLst/>
          </a:prstGeom>
          <a:noFill/>
          <a:ln w="12700" cap="flat" cmpd="sng">
            <a:solidFill>
              <a:schemeClr val="bg1">
                <a:lumMod val="65000"/>
              </a:schemeClr>
            </a:solidFill>
            <a:prstDash val="sysDot"/>
            <a:round/>
            <a:headEnd type="none" w="sm" len="sm"/>
            <a:tailEnd type="none" w="sm" len="sm"/>
          </a:ln>
        </p:spPr>
      </p:cxnSp>
      <p:sp>
        <p:nvSpPr>
          <p:cNvPr id="207" name="Google Shape;207;p8"/>
          <p:cNvSpPr txBox="1"/>
          <p:nvPr/>
        </p:nvSpPr>
        <p:spPr>
          <a:xfrm>
            <a:off x="2165009" y="2004678"/>
            <a:ext cx="549175" cy="1084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IN" sz="6600" dirty="0">
                <a:solidFill>
                  <a:schemeClr val="tx1"/>
                </a:solidFill>
                <a:latin typeface="Helvetica Neue" panose="020B0604020202020204" charset="0"/>
                <a:ea typeface="Cambria"/>
                <a:cs typeface="Cambria"/>
                <a:sym typeface="Cambria"/>
              </a:rPr>
              <a:t>.</a:t>
            </a:r>
            <a:endParaRPr sz="1050" dirty="0">
              <a:solidFill>
                <a:schemeClr val="tx1"/>
              </a:solidFill>
              <a:latin typeface="Helvetica Neue" panose="020B0604020202020204" charset="0"/>
            </a:endParaRPr>
          </a:p>
        </p:txBody>
      </p:sp>
      <p:cxnSp>
        <p:nvCxnSpPr>
          <p:cNvPr id="25" name="Google Shape;215;p8">
            <a:extLst>
              <a:ext uri="{FF2B5EF4-FFF2-40B4-BE49-F238E27FC236}">
                <a16:creationId xmlns:a16="http://schemas.microsoft.com/office/drawing/2014/main" id="{5914C243-222D-28CC-D933-A2AB8D6089AA}"/>
              </a:ext>
            </a:extLst>
          </p:cNvPr>
          <p:cNvCxnSpPr>
            <a:cxnSpLocks/>
          </p:cNvCxnSpPr>
          <p:nvPr/>
        </p:nvCxnSpPr>
        <p:spPr>
          <a:xfrm>
            <a:off x="6507480" y="2765893"/>
            <a:ext cx="0" cy="520028"/>
          </a:xfrm>
          <a:prstGeom prst="straightConnector1">
            <a:avLst/>
          </a:prstGeom>
          <a:noFill/>
          <a:ln w="12700" cap="flat" cmpd="sng">
            <a:solidFill>
              <a:schemeClr val="tx1"/>
            </a:solidFill>
            <a:prstDash val="sysDot"/>
            <a:round/>
            <a:headEnd type="none" w="sm" len="sm"/>
            <a:tailEnd type="none" w="sm" len="sm"/>
          </a:ln>
        </p:spPr>
      </p:cxnSp>
      <p:cxnSp>
        <p:nvCxnSpPr>
          <p:cNvPr id="27" name="Google Shape;215;p8">
            <a:extLst>
              <a:ext uri="{FF2B5EF4-FFF2-40B4-BE49-F238E27FC236}">
                <a16:creationId xmlns:a16="http://schemas.microsoft.com/office/drawing/2014/main" id="{6A52E022-D1E3-630A-0F19-2441BE89FC09}"/>
              </a:ext>
            </a:extLst>
          </p:cNvPr>
          <p:cNvCxnSpPr>
            <a:cxnSpLocks/>
          </p:cNvCxnSpPr>
          <p:nvPr/>
        </p:nvCxnSpPr>
        <p:spPr>
          <a:xfrm>
            <a:off x="4694751" y="2784081"/>
            <a:ext cx="0" cy="520028"/>
          </a:xfrm>
          <a:prstGeom prst="straightConnector1">
            <a:avLst/>
          </a:prstGeom>
          <a:noFill/>
          <a:ln w="12700" cap="flat" cmpd="sng">
            <a:solidFill>
              <a:schemeClr val="tx1"/>
            </a:solidFill>
            <a:prstDash val="sysDot"/>
            <a:round/>
            <a:headEnd type="none" w="sm" len="sm"/>
            <a:tailEnd type="none" w="sm" len="sm"/>
          </a:ln>
        </p:spPr>
      </p:cxnSp>
      <p:sp>
        <p:nvSpPr>
          <p:cNvPr id="198" name="Google Shape;198;p8"/>
          <p:cNvSpPr txBox="1">
            <a:spLocks noGrp="1"/>
          </p:cNvSpPr>
          <p:nvPr>
            <p:ph type="title"/>
          </p:nvPr>
        </p:nvSpPr>
        <p:spPr>
          <a:xfrm>
            <a:off x="174804" y="139912"/>
            <a:ext cx="8517923" cy="572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>
              <a:buClr>
                <a:srgbClr val="8B00E7"/>
              </a:buClr>
              <a:buSzPts val="3600"/>
            </a:pPr>
            <a:r>
              <a:rPr lang="en-IN" sz="3000" dirty="0">
                <a:latin typeface="Helvetica Neue" panose="020B0604020202020204" charset="0"/>
                <a:ea typeface="Cambria"/>
                <a:cs typeface="Cambria"/>
                <a:sym typeface="Cambria"/>
              </a:rPr>
              <a:t>Timely Secure </a:t>
            </a:r>
            <a:r>
              <a:rPr lang="en-IN" sz="3000" dirty="0" err="1">
                <a:latin typeface="Helvetica Neue" panose="020B0604020202020204" charset="0"/>
                <a:ea typeface="Cambria"/>
                <a:cs typeface="Cambria"/>
                <a:sym typeface="Cambria"/>
              </a:rPr>
              <a:t>Berti</a:t>
            </a:r>
            <a:r>
              <a:rPr lang="en-IN" sz="3000" dirty="0">
                <a:latin typeface="Helvetica Neue" panose="020B0604020202020204" charset="0"/>
                <a:ea typeface="Cambria"/>
                <a:cs typeface="Cambria"/>
                <a:sym typeface="Cambria"/>
              </a:rPr>
              <a:t> [Enhancement 2]</a:t>
            </a:r>
            <a:endParaRPr sz="3000" dirty="0">
              <a:latin typeface="Helvetica Neue" panose="020B0604020202020204" charset="0"/>
              <a:ea typeface="Cambria"/>
              <a:cs typeface="Cambria"/>
              <a:sym typeface="Cambria"/>
            </a:endParaRPr>
          </a:p>
        </p:txBody>
      </p:sp>
      <p:sp>
        <p:nvSpPr>
          <p:cNvPr id="199" name="Google Shape;199;p8"/>
          <p:cNvSpPr txBox="1">
            <a:spLocks noGrp="1"/>
          </p:cNvSpPr>
          <p:nvPr>
            <p:ph type="sldNum" idx="12"/>
          </p:nvPr>
        </p:nvSpPr>
        <p:spPr>
          <a:xfrm>
            <a:off x="8462729" y="4714800"/>
            <a:ext cx="644100" cy="393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>
              <a:buSzPts val="1800"/>
            </a:pPr>
            <a:fld id="{00000000-1234-1234-1234-123412341234}" type="slidenum">
              <a:rPr lang="en-IN">
                <a:latin typeface="Cambria"/>
                <a:ea typeface="Cambria"/>
                <a:cs typeface="Cambria"/>
                <a:sym typeface="Cambria"/>
              </a:rPr>
              <a:pPr>
                <a:buSzPts val="1800"/>
              </a:pPr>
              <a:t>46</a:t>
            </a:fld>
            <a:endParaRPr>
              <a:latin typeface="Cambria"/>
              <a:ea typeface="Cambria"/>
              <a:cs typeface="Cambria"/>
              <a:sym typeface="Cambria"/>
            </a:endParaRPr>
          </a:p>
        </p:txBody>
      </p:sp>
      <p:cxnSp>
        <p:nvCxnSpPr>
          <p:cNvPr id="216" name="Google Shape;216;p8"/>
          <p:cNvCxnSpPr>
            <a:cxnSpLocks/>
          </p:cNvCxnSpPr>
          <p:nvPr/>
        </p:nvCxnSpPr>
        <p:spPr>
          <a:xfrm>
            <a:off x="1519531" y="2769156"/>
            <a:ext cx="7173196" cy="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17" name="Google Shape;217;p8"/>
          <p:cNvSpPr txBox="1"/>
          <p:nvPr/>
        </p:nvSpPr>
        <p:spPr>
          <a:xfrm>
            <a:off x="331342" y="2575188"/>
            <a:ext cx="1138189" cy="376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IN" sz="2000" dirty="0">
                <a:latin typeface="Helvetica Neue" panose="020B0604020202020204" charset="0"/>
                <a:ea typeface="Cambria"/>
                <a:cs typeface="Cambria"/>
                <a:sym typeface="Cambria"/>
              </a:rPr>
              <a:t>Timeline</a:t>
            </a:r>
            <a:endParaRPr dirty="0">
              <a:latin typeface="Helvetica Neue" panose="020B0604020202020204" charset="0"/>
            </a:endParaRPr>
          </a:p>
        </p:txBody>
      </p:sp>
      <p:sp>
        <p:nvSpPr>
          <p:cNvPr id="219" name="Google Shape;219;p8"/>
          <p:cNvSpPr txBox="1"/>
          <p:nvPr/>
        </p:nvSpPr>
        <p:spPr>
          <a:xfrm>
            <a:off x="2133823" y="2076408"/>
            <a:ext cx="915839" cy="376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IN" sz="2000" dirty="0">
                <a:solidFill>
                  <a:schemeClr val="tx1"/>
                </a:solidFill>
                <a:latin typeface="Helvetica Neue" panose="020B0604020202020204" charset="0"/>
                <a:ea typeface="Cambria"/>
                <a:cs typeface="Cambria"/>
                <a:sym typeface="Cambria"/>
              </a:rPr>
              <a:t>2</a:t>
            </a:r>
            <a:r>
              <a:rPr lang="en-IN" sz="2000" baseline="-25000" dirty="0">
                <a:solidFill>
                  <a:schemeClr val="tx1"/>
                </a:solidFill>
                <a:latin typeface="Helvetica Neue" panose="020B0604020202020204" charset="0"/>
                <a:ea typeface="Cambria"/>
                <a:cs typeface="Cambria"/>
                <a:sym typeface="Cambria"/>
              </a:rPr>
              <a:t>commit</a:t>
            </a:r>
            <a:endParaRPr dirty="0">
              <a:solidFill>
                <a:schemeClr val="tx1"/>
              </a:solidFill>
              <a:latin typeface="Helvetica Neue" panose="020B0604020202020204" charset="0"/>
            </a:endParaRPr>
          </a:p>
        </p:txBody>
      </p:sp>
      <p:sp>
        <p:nvSpPr>
          <p:cNvPr id="222" name="Google Shape;222;p8"/>
          <p:cNvSpPr txBox="1"/>
          <p:nvPr/>
        </p:nvSpPr>
        <p:spPr>
          <a:xfrm>
            <a:off x="5182607" y="2088666"/>
            <a:ext cx="997845" cy="376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IN" sz="2000" dirty="0">
                <a:solidFill>
                  <a:schemeClr val="tx1"/>
                </a:solidFill>
                <a:latin typeface="Helvetica Neue" panose="020B0604020202020204" charset="0"/>
                <a:ea typeface="Cambria"/>
                <a:cs typeface="Cambria"/>
                <a:sym typeface="Cambria"/>
              </a:rPr>
              <a:t>10</a:t>
            </a:r>
            <a:r>
              <a:rPr lang="en-IN" sz="2000" baseline="-25000" dirty="0">
                <a:solidFill>
                  <a:schemeClr val="tx1"/>
                </a:solidFill>
                <a:latin typeface="Helvetica Neue" panose="020B0604020202020204" charset="0"/>
                <a:ea typeface="Cambria"/>
                <a:cs typeface="Cambria"/>
                <a:sym typeface="Cambria"/>
              </a:rPr>
              <a:t>commit</a:t>
            </a:r>
            <a:endParaRPr dirty="0">
              <a:solidFill>
                <a:schemeClr val="tx1"/>
              </a:solidFill>
              <a:latin typeface="Helvetica Neue" panose="020B0604020202020204" charset="0"/>
            </a:endParaRPr>
          </a:p>
        </p:txBody>
      </p:sp>
      <p:sp>
        <p:nvSpPr>
          <p:cNvPr id="231" name="Google Shape;231;p8"/>
          <p:cNvSpPr txBox="1"/>
          <p:nvPr/>
        </p:nvSpPr>
        <p:spPr>
          <a:xfrm>
            <a:off x="4512862" y="2004189"/>
            <a:ext cx="549175" cy="1084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IN" sz="6600" dirty="0">
                <a:solidFill>
                  <a:srgbClr val="FF0000"/>
                </a:solidFill>
                <a:latin typeface="Helvetica Neue" panose="020B0604020202020204" charset="0"/>
                <a:ea typeface="Cambria"/>
                <a:cs typeface="Cambria"/>
                <a:sym typeface="Cambria"/>
              </a:rPr>
              <a:t>.</a:t>
            </a:r>
            <a:endParaRPr sz="1050" dirty="0">
              <a:solidFill>
                <a:srgbClr val="FF0000"/>
              </a:solidFill>
              <a:latin typeface="Helvetica Neue" panose="020B0604020202020204" charset="0"/>
            </a:endParaRPr>
          </a:p>
        </p:txBody>
      </p:sp>
      <p:sp>
        <p:nvSpPr>
          <p:cNvPr id="223" name="Google Shape;223;p8"/>
          <p:cNvSpPr txBox="1"/>
          <p:nvPr/>
        </p:nvSpPr>
        <p:spPr>
          <a:xfrm>
            <a:off x="4372724" y="2088666"/>
            <a:ext cx="722902" cy="376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IN" sz="2000" b="1" dirty="0">
                <a:solidFill>
                  <a:srgbClr val="FF0000"/>
                </a:solidFill>
                <a:latin typeface="Helvetica Neue" panose="020B0604020202020204" charset="0"/>
                <a:ea typeface="Cambria"/>
                <a:cs typeface="Cambria"/>
                <a:sym typeface="Cambria"/>
              </a:rPr>
              <a:t>  15</a:t>
            </a:r>
            <a:r>
              <a:rPr lang="en-IN" sz="2000" b="1" baseline="-25000" dirty="0">
                <a:solidFill>
                  <a:srgbClr val="FF0000"/>
                </a:solidFill>
                <a:latin typeface="Helvetica Neue" panose="020B0604020202020204" charset="0"/>
                <a:ea typeface="Cambria"/>
                <a:cs typeface="Cambria"/>
                <a:sym typeface="Cambria"/>
              </a:rPr>
              <a:t>@</a:t>
            </a:r>
            <a:endParaRPr b="1" dirty="0">
              <a:solidFill>
                <a:srgbClr val="FF0000"/>
              </a:solidFill>
              <a:latin typeface="Helvetica Neue" panose="020B0604020202020204" charset="0"/>
            </a:endParaRPr>
          </a:p>
        </p:txBody>
      </p:sp>
      <p:sp>
        <p:nvSpPr>
          <p:cNvPr id="2" name="Google Shape;231;p8">
            <a:extLst>
              <a:ext uri="{FF2B5EF4-FFF2-40B4-BE49-F238E27FC236}">
                <a16:creationId xmlns:a16="http://schemas.microsoft.com/office/drawing/2014/main" id="{D238489B-9ABA-5134-4F89-3AE8D8297C72}"/>
              </a:ext>
            </a:extLst>
          </p:cNvPr>
          <p:cNvSpPr txBox="1"/>
          <p:nvPr/>
        </p:nvSpPr>
        <p:spPr>
          <a:xfrm>
            <a:off x="6322175" y="2000806"/>
            <a:ext cx="549175" cy="1084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IN" sz="6600" dirty="0">
                <a:solidFill>
                  <a:srgbClr val="FF0000"/>
                </a:solidFill>
                <a:latin typeface="Helvetica Neue" panose="020B0604020202020204" charset="0"/>
                <a:ea typeface="Cambria"/>
                <a:cs typeface="Cambria"/>
                <a:sym typeface="Cambria"/>
              </a:rPr>
              <a:t>.</a:t>
            </a:r>
            <a:endParaRPr sz="1050" dirty="0">
              <a:solidFill>
                <a:srgbClr val="FF0000"/>
              </a:solidFill>
              <a:latin typeface="Helvetica Neue" panose="020B0604020202020204" charset="0"/>
            </a:endParaRPr>
          </a:p>
        </p:txBody>
      </p:sp>
      <p:sp>
        <p:nvSpPr>
          <p:cNvPr id="3" name="Google Shape;223;p8">
            <a:extLst>
              <a:ext uri="{FF2B5EF4-FFF2-40B4-BE49-F238E27FC236}">
                <a16:creationId xmlns:a16="http://schemas.microsoft.com/office/drawing/2014/main" id="{FD4DDA28-D37C-C3DE-A447-4D136EC21254}"/>
              </a:ext>
            </a:extLst>
          </p:cNvPr>
          <p:cNvSpPr txBox="1"/>
          <p:nvPr/>
        </p:nvSpPr>
        <p:spPr>
          <a:xfrm>
            <a:off x="6114306" y="2051418"/>
            <a:ext cx="941495" cy="376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IN" sz="2000" dirty="0">
                <a:solidFill>
                  <a:srgbClr val="FF0000"/>
                </a:solidFill>
                <a:latin typeface="Helvetica Neue" panose="020B0604020202020204" charset="0"/>
                <a:ea typeface="Cambria"/>
                <a:cs typeface="Cambria"/>
                <a:sym typeface="Cambria"/>
              </a:rPr>
              <a:t>  15</a:t>
            </a:r>
            <a:r>
              <a:rPr lang="en-IN" sz="2000" baseline="-25000" dirty="0">
                <a:solidFill>
                  <a:srgbClr val="FF0000"/>
                </a:solidFill>
                <a:latin typeface="Helvetica Neue" panose="020B0604020202020204" charset="0"/>
                <a:ea typeface="Cambria"/>
                <a:cs typeface="Cambria"/>
                <a:sym typeface="Cambria"/>
              </a:rPr>
              <a:t>fill</a:t>
            </a:r>
            <a:endParaRPr dirty="0">
              <a:solidFill>
                <a:srgbClr val="FF0000"/>
              </a:solidFill>
              <a:latin typeface="Helvetica Neue" panose="020B0604020202020204" charset="0"/>
            </a:endParaRPr>
          </a:p>
        </p:txBody>
      </p:sp>
      <p:sp>
        <p:nvSpPr>
          <p:cNvPr id="50" name="Google Shape;218;p8">
            <a:extLst>
              <a:ext uri="{FF2B5EF4-FFF2-40B4-BE49-F238E27FC236}">
                <a16:creationId xmlns:a16="http://schemas.microsoft.com/office/drawing/2014/main" id="{56BBEDC3-0863-783D-01EF-8AC548DF2A26}"/>
              </a:ext>
            </a:extLst>
          </p:cNvPr>
          <p:cNvSpPr txBox="1"/>
          <p:nvPr/>
        </p:nvSpPr>
        <p:spPr>
          <a:xfrm>
            <a:off x="2187723" y="2470526"/>
            <a:ext cx="546007" cy="253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IN" sz="1200" i="1" dirty="0">
                <a:solidFill>
                  <a:schemeClr val="tx1"/>
                </a:solidFill>
                <a:latin typeface="Helvetica Neue" panose="020B0604020202020204" charset="0"/>
                <a:ea typeface="Cambria"/>
                <a:cs typeface="Cambria"/>
                <a:sym typeface="Cambria"/>
              </a:rPr>
              <a:t>20</a:t>
            </a:r>
            <a:endParaRPr sz="1200" i="1" dirty="0">
              <a:solidFill>
                <a:schemeClr val="tx1"/>
              </a:solidFill>
              <a:latin typeface="Helvetica Neue" panose="020B0604020202020204" charset="0"/>
            </a:endParaRPr>
          </a:p>
        </p:txBody>
      </p:sp>
      <p:sp>
        <p:nvSpPr>
          <p:cNvPr id="51" name="Google Shape;218;p8">
            <a:extLst>
              <a:ext uri="{FF2B5EF4-FFF2-40B4-BE49-F238E27FC236}">
                <a16:creationId xmlns:a16="http://schemas.microsoft.com/office/drawing/2014/main" id="{B6C358B4-29C5-F50C-2909-D8B6463AE244}"/>
              </a:ext>
            </a:extLst>
          </p:cNvPr>
          <p:cNvSpPr txBox="1"/>
          <p:nvPr/>
        </p:nvSpPr>
        <p:spPr>
          <a:xfrm>
            <a:off x="4574731" y="2485960"/>
            <a:ext cx="546007" cy="253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IN" sz="1200" i="1" dirty="0">
                <a:solidFill>
                  <a:schemeClr val="tx1"/>
                </a:solidFill>
                <a:latin typeface="Helvetica Neue" panose="020B0604020202020204" charset="0"/>
                <a:ea typeface="Cambria"/>
                <a:cs typeface="Cambria"/>
                <a:sym typeface="Cambria"/>
              </a:rPr>
              <a:t>70</a:t>
            </a:r>
            <a:endParaRPr sz="1200" i="1" dirty="0">
              <a:solidFill>
                <a:schemeClr val="tx1"/>
              </a:solidFill>
              <a:latin typeface="Helvetica Neue" panose="020B0604020202020204" charset="0"/>
            </a:endParaRPr>
          </a:p>
        </p:txBody>
      </p:sp>
      <p:sp>
        <p:nvSpPr>
          <p:cNvPr id="52" name="Google Shape;218;p8">
            <a:extLst>
              <a:ext uri="{FF2B5EF4-FFF2-40B4-BE49-F238E27FC236}">
                <a16:creationId xmlns:a16="http://schemas.microsoft.com/office/drawing/2014/main" id="{0941D61A-EB13-9151-890E-5999AD7F67FF}"/>
              </a:ext>
            </a:extLst>
          </p:cNvPr>
          <p:cNvSpPr txBox="1"/>
          <p:nvPr/>
        </p:nvSpPr>
        <p:spPr>
          <a:xfrm>
            <a:off x="6345685" y="2485960"/>
            <a:ext cx="546007" cy="253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IN" sz="1200" i="1" dirty="0">
                <a:solidFill>
                  <a:schemeClr val="tx1"/>
                </a:solidFill>
                <a:latin typeface="Helvetica Neue" panose="020B0604020202020204" charset="0"/>
                <a:ea typeface="Cambria"/>
                <a:cs typeface="Cambria"/>
                <a:sym typeface="Cambria"/>
              </a:rPr>
              <a:t>120</a:t>
            </a:r>
            <a:endParaRPr sz="1200" i="1" dirty="0">
              <a:solidFill>
                <a:schemeClr val="tx1"/>
              </a:solidFill>
              <a:latin typeface="Helvetica Neue" panose="020B0604020202020204" charset="0"/>
            </a:endParaRPr>
          </a:p>
        </p:txBody>
      </p:sp>
      <p:sp>
        <p:nvSpPr>
          <p:cNvPr id="8" name="Google Shape;231;p8">
            <a:extLst>
              <a:ext uri="{FF2B5EF4-FFF2-40B4-BE49-F238E27FC236}">
                <a16:creationId xmlns:a16="http://schemas.microsoft.com/office/drawing/2014/main" id="{5288A13E-C1DE-ADBF-8C18-1985675E3554}"/>
              </a:ext>
            </a:extLst>
          </p:cNvPr>
          <p:cNvSpPr txBox="1"/>
          <p:nvPr/>
        </p:nvSpPr>
        <p:spPr>
          <a:xfrm>
            <a:off x="7030835" y="2000806"/>
            <a:ext cx="549175" cy="1084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IN" sz="6600" dirty="0">
                <a:solidFill>
                  <a:srgbClr val="FF0000"/>
                </a:solidFill>
                <a:latin typeface="Helvetica Neue" panose="020B0604020202020204" charset="0"/>
                <a:ea typeface="Cambria"/>
                <a:cs typeface="Cambria"/>
                <a:sym typeface="Cambria"/>
              </a:rPr>
              <a:t>.</a:t>
            </a:r>
            <a:endParaRPr sz="1050" dirty="0">
              <a:solidFill>
                <a:srgbClr val="FF0000"/>
              </a:solidFill>
              <a:latin typeface="Helvetica Neue" panose="020B0604020202020204" charset="0"/>
            </a:endParaRPr>
          </a:p>
        </p:txBody>
      </p:sp>
      <p:sp>
        <p:nvSpPr>
          <p:cNvPr id="10" name="Google Shape;223;p8">
            <a:extLst>
              <a:ext uri="{FF2B5EF4-FFF2-40B4-BE49-F238E27FC236}">
                <a16:creationId xmlns:a16="http://schemas.microsoft.com/office/drawing/2014/main" id="{8A3442C0-AC96-4F17-BC89-94B7A26980E8}"/>
              </a:ext>
            </a:extLst>
          </p:cNvPr>
          <p:cNvSpPr txBox="1"/>
          <p:nvPr/>
        </p:nvSpPr>
        <p:spPr>
          <a:xfrm>
            <a:off x="6712737" y="2058762"/>
            <a:ext cx="1318130" cy="376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IN" sz="2000" dirty="0">
                <a:solidFill>
                  <a:srgbClr val="FF0000"/>
                </a:solidFill>
                <a:latin typeface="Helvetica Neue" panose="020B0604020202020204" charset="0"/>
                <a:ea typeface="Cambria"/>
                <a:cs typeface="Cambria"/>
                <a:sym typeface="Cambria"/>
              </a:rPr>
              <a:t>  15</a:t>
            </a:r>
            <a:r>
              <a:rPr lang="en-IN" sz="2000" baseline="-25000" dirty="0">
                <a:solidFill>
                  <a:srgbClr val="FF0000"/>
                </a:solidFill>
                <a:latin typeface="Helvetica Neue" panose="020B0604020202020204" charset="0"/>
                <a:ea typeface="Cambria"/>
                <a:cs typeface="Cambria"/>
                <a:sym typeface="Cambria"/>
              </a:rPr>
              <a:t>commit</a:t>
            </a:r>
            <a:endParaRPr dirty="0">
              <a:solidFill>
                <a:srgbClr val="FF0000"/>
              </a:solidFill>
              <a:latin typeface="Helvetica Neue" panose="020B0604020202020204" charset="0"/>
            </a:endParaRPr>
          </a:p>
        </p:txBody>
      </p:sp>
      <p:sp>
        <p:nvSpPr>
          <p:cNvPr id="14" name="Google Shape;218;p8">
            <a:extLst>
              <a:ext uri="{FF2B5EF4-FFF2-40B4-BE49-F238E27FC236}">
                <a16:creationId xmlns:a16="http://schemas.microsoft.com/office/drawing/2014/main" id="{E23DFA72-19C7-371D-3285-1CE8EF50A53A}"/>
              </a:ext>
            </a:extLst>
          </p:cNvPr>
          <p:cNvSpPr txBox="1"/>
          <p:nvPr/>
        </p:nvSpPr>
        <p:spPr>
          <a:xfrm>
            <a:off x="7054345" y="2485960"/>
            <a:ext cx="546007" cy="253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IN" sz="1200" i="1" dirty="0">
                <a:latin typeface="Helvetica Neue" panose="020B0604020202020204" charset="0"/>
                <a:ea typeface="Cambria"/>
                <a:cs typeface="Cambria"/>
                <a:sym typeface="Cambria"/>
              </a:rPr>
              <a:t>130</a:t>
            </a:r>
            <a:endParaRPr sz="1200" i="1" dirty="0">
              <a:latin typeface="Helvetica Neue" panose="020B0604020202020204" charset="0"/>
            </a:endParaRPr>
          </a:p>
        </p:txBody>
      </p:sp>
      <p:sp>
        <p:nvSpPr>
          <p:cNvPr id="18" name="Google Shape;231;p8">
            <a:extLst>
              <a:ext uri="{FF2B5EF4-FFF2-40B4-BE49-F238E27FC236}">
                <a16:creationId xmlns:a16="http://schemas.microsoft.com/office/drawing/2014/main" id="{3D9F449D-D546-EC24-7039-F69138A556D9}"/>
              </a:ext>
            </a:extLst>
          </p:cNvPr>
          <p:cNvSpPr txBox="1"/>
          <p:nvPr/>
        </p:nvSpPr>
        <p:spPr>
          <a:xfrm>
            <a:off x="7769975" y="2008426"/>
            <a:ext cx="549175" cy="1084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IN" sz="6600" dirty="0">
                <a:solidFill>
                  <a:srgbClr val="FF0000"/>
                </a:solidFill>
                <a:latin typeface="Helvetica Neue" panose="020B0604020202020204" charset="0"/>
                <a:ea typeface="Cambria"/>
                <a:cs typeface="Cambria"/>
                <a:sym typeface="Cambria"/>
              </a:rPr>
              <a:t>.</a:t>
            </a:r>
            <a:endParaRPr sz="1050" dirty="0">
              <a:solidFill>
                <a:srgbClr val="FF0000"/>
              </a:solidFill>
              <a:latin typeface="Helvetica Neue" panose="020B0604020202020204" charset="0"/>
            </a:endParaRPr>
          </a:p>
        </p:txBody>
      </p:sp>
      <p:sp>
        <p:nvSpPr>
          <p:cNvPr id="19" name="Google Shape;223;p8">
            <a:extLst>
              <a:ext uri="{FF2B5EF4-FFF2-40B4-BE49-F238E27FC236}">
                <a16:creationId xmlns:a16="http://schemas.microsoft.com/office/drawing/2014/main" id="{ADEC752F-42F8-76C6-690C-F9766EE36C87}"/>
              </a:ext>
            </a:extLst>
          </p:cNvPr>
          <p:cNvSpPr txBox="1"/>
          <p:nvPr/>
        </p:nvSpPr>
        <p:spPr>
          <a:xfrm>
            <a:off x="7730133" y="2062264"/>
            <a:ext cx="1254234" cy="376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IN" sz="2000" dirty="0">
                <a:solidFill>
                  <a:srgbClr val="FF0000"/>
                </a:solidFill>
                <a:latin typeface="Helvetica Neue" panose="020B0604020202020204" charset="0"/>
                <a:ea typeface="Cambria"/>
                <a:cs typeface="Cambria"/>
                <a:sym typeface="Cambria"/>
              </a:rPr>
              <a:t> 15</a:t>
            </a:r>
            <a:r>
              <a:rPr lang="en-IN" sz="2000" baseline="-25000" dirty="0">
                <a:solidFill>
                  <a:srgbClr val="FF0000"/>
                </a:solidFill>
                <a:latin typeface="Helvetica Neue" panose="020B0604020202020204" charset="0"/>
                <a:ea typeface="Cambria"/>
                <a:cs typeface="Cambria"/>
                <a:sym typeface="Cambria"/>
              </a:rPr>
              <a:t>writeback</a:t>
            </a:r>
            <a:endParaRPr dirty="0">
              <a:solidFill>
                <a:srgbClr val="FF0000"/>
              </a:solidFill>
              <a:latin typeface="Helvetica Neue" panose="020B0604020202020204" charset="0"/>
            </a:endParaRPr>
          </a:p>
        </p:txBody>
      </p:sp>
      <p:sp>
        <p:nvSpPr>
          <p:cNvPr id="20" name="Google Shape;218;p8">
            <a:extLst>
              <a:ext uri="{FF2B5EF4-FFF2-40B4-BE49-F238E27FC236}">
                <a16:creationId xmlns:a16="http://schemas.microsoft.com/office/drawing/2014/main" id="{7202BC96-0A8D-7411-1376-CE7F80B2204A}"/>
              </a:ext>
            </a:extLst>
          </p:cNvPr>
          <p:cNvSpPr txBox="1"/>
          <p:nvPr/>
        </p:nvSpPr>
        <p:spPr>
          <a:xfrm>
            <a:off x="7793485" y="2493580"/>
            <a:ext cx="546007" cy="253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IN" sz="1200" i="1" dirty="0">
                <a:latin typeface="Helvetica Neue" panose="020B0604020202020204" charset="0"/>
                <a:ea typeface="Cambria"/>
                <a:cs typeface="Cambria"/>
                <a:sym typeface="Cambria"/>
              </a:rPr>
              <a:t>140</a:t>
            </a:r>
            <a:endParaRPr sz="1200" i="1" dirty="0">
              <a:latin typeface="Helvetica Neue" panose="020B0604020202020204" charset="0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D3EDA50-3447-CD8D-01B8-45688B24C127}"/>
              </a:ext>
            </a:extLst>
          </p:cNvPr>
          <p:cNvCxnSpPr>
            <a:cxnSpLocks/>
          </p:cNvCxnSpPr>
          <p:nvPr/>
        </p:nvCxnSpPr>
        <p:spPr>
          <a:xfrm>
            <a:off x="4694751" y="3304109"/>
            <a:ext cx="1843209" cy="0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Google Shape;230;p8">
            <a:extLst>
              <a:ext uri="{FF2B5EF4-FFF2-40B4-BE49-F238E27FC236}">
                <a16:creationId xmlns:a16="http://schemas.microsoft.com/office/drawing/2014/main" id="{C051EBEE-3E42-6A3D-D9FF-40CBCF7AED9C}"/>
              </a:ext>
            </a:extLst>
          </p:cNvPr>
          <p:cNvSpPr txBox="1"/>
          <p:nvPr/>
        </p:nvSpPr>
        <p:spPr>
          <a:xfrm>
            <a:off x="4654094" y="2941973"/>
            <a:ext cx="1955574" cy="346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IN" sz="1800" b="1" dirty="0">
                <a:solidFill>
                  <a:schemeClr val="tx1"/>
                </a:solidFill>
                <a:latin typeface="Helvetica Neue" panose="020B0604020202020204" charset="0"/>
                <a:ea typeface="Cambria"/>
                <a:cs typeface="Cambria"/>
                <a:sym typeface="Cambria"/>
              </a:rPr>
              <a:t>Fill Latency = 50</a:t>
            </a:r>
            <a:endParaRPr sz="1200" b="1" dirty="0">
              <a:solidFill>
                <a:schemeClr val="tx1"/>
              </a:solidFill>
              <a:latin typeface="Helvetica Neue" panose="020B0604020202020204" charset="0"/>
            </a:endParaRPr>
          </a:p>
        </p:txBody>
      </p:sp>
      <p:sp>
        <p:nvSpPr>
          <p:cNvPr id="213" name="Google Shape;213;p8"/>
          <p:cNvSpPr txBox="1"/>
          <p:nvPr/>
        </p:nvSpPr>
        <p:spPr>
          <a:xfrm>
            <a:off x="5372850" y="2004189"/>
            <a:ext cx="549175" cy="1084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IN" sz="6600" dirty="0">
                <a:solidFill>
                  <a:schemeClr val="tx1"/>
                </a:solidFill>
                <a:latin typeface="Helvetica Neue" panose="020B0604020202020204" charset="0"/>
                <a:ea typeface="Cambria"/>
                <a:cs typeface="Cambria"/>
                <a:sym typeface="Cambria"/>
              </a:rPr>
              <a:t>.</a:t>
            </a:r>
            <a:endParaRPr sz="1050" dirty="0">
              <a:solidFill>
                <a:schemeClr val="tx1"/>
              </a:solidFill>
              <a:latin typeface="Helvetica Neue" panose="020B0604020202020204" charset="0"/>
            </a:endParaRPr>
          </a:p>
        </p:txBody>
      </p:sp>
      <p:sp>
        <p:nvSpPr>
          <p:cNvPr id="53" name="Google Shape;218;p8">
            <a:extLst>
              <a:ext uri="{FF2B5EF4-FFF2-40B4-BE49-F238E27FC236}">
                <a16:creationId xmlns:a16="http://schemas.microsoft.com/office/drawing/2014/main" id="{A2E37DA5-E513-36BD-D03B-0E91859B0748}"/>
              </a:ext>
            </a:extLst>
          </p:cNvPr>
          <p:cNvSpPr txBox="1"/>
          <p:nvPr/>
        </p:nvSpPr>
        <p:spPr>
          <a:xfrm>
            <a:off x="5425815" y="2483027"/>
            <a:ext cx="546007" cy="253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IN" sz="1200" i="1" dirty="0">
                <a:solidFill>
                  <a:schemeClr val="tx1"/>
                </a:solidFill>
                <a:latin typeface="Helvetica Neue" panose="020B0604020202020204" charset="0"/>
                <a:ea typeface="Cambria"/>
                <a:sym typeface="Cambria"/>
              </a:rPr>
              <a:t>90</a:t>
            </a:r>
            <a:endParaRPr sz="1200" i="1" dirty="0">
              <a:solidFill>
                <a:schemeClr val="tx1"/>
              </a:solidFill>
              <a:latin typeface="Helvetica Neue" panose="020B0604020202020204" charset="0"/>
            </a:endParaRPr>
          </a:p>
        </p:txBody>
      </p:sp>
      <p:sp>
        <p:nvSpPr>
          <p:cNvPr id="4" name="Google Shape;207;p8">
            <a:extLst>
              <a:ext uri="{FF2B5EF4-FFF2-40B4-BE49-F238E27FC236}">
                <a16:creationId xmlns:a16="http://schemas.microsoft.com/office/drawing/2014/main" id="{2DAFA066-87E0-1126-9A6A-E373182C376C}"/>
              </a:ext>
            </a:extLst>
          </p:cNvPr>
          <p:cNvSpPr txBox="1"/>
          <p:nvPr/>
        </p:nvSpPr>
        <p:spPr>
          <a:xfrm>
            <a:off x="3475649" y="2004678"/>
            <a:ext cx="549175" cy="1084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IN" sz="6600" dirty="0">
                <a:solidFill>
                  <a:schemeClr val="tx1"/>
                </a:solidFill>
                <a:latin typeface="Helvetica Neue" panose="020B0604020202020204" charset="0"/>
                <a:ea typeface="Cambria"/>
                <a:cs typeface="Cambria"/>
                <a:sym typeface="Cambria"/>
              </a:rPr>
              <a:t>.</a:t>
            </a:r>
            <a:endParaRPr sz="1050" dirty="0">
              <a:solidFill>
                <a:schemeClr val="tx1"/>
              </a:solidFill>
              <a:latin typeface="Helvetica Neue" panose="020B0604020202020204" charset="0"/>
            </a:endParaRPr>
          </a:p>
        </p:txBody>
      </p:sp>
      <p:sp>
        <p:nvSpPr>
          <p:cNvPr id="5" name="Google Shape;219;p8">
            <a:extLst>
              <a:ext uri="{FF2B5EF4-FFF2-40B4-BE49-F238E27FC236}">
                <a16:creationId xmlns:a16="http://schemas.microsoft.com/office/drawing/2014/main" id="{1CBC7D1F-9371-069F-E6E4-564D352EEC9A}"/>
              </a:ext>
            </a:extLst>
          </p:cNvPr>
          <p:cNvSpPr txBox="1"/>
          <p:nvPr/>
        </p:nvSpPr>
        <p:spPr>
          <a:xfrm>
            <a:off x="3444463" y="2076408"/>
            <a:ext cx="915839" cy="376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IN" sz="2000" dirty="0">
                <a:solidFill>
                  <a:schemeClr val="tx1"/>
                </a:solidFill>
                <a:latin typeface="Helvetica Neue" panose="020B0604020202020204" charset="0"/>
                <a:ea typeface="Cambria"/>
                <a:cs typeface="Cambria"/>
                <a:sym typeface="Cambria"/>
              </a:rPr>
              <a:t>5</a:t>
            </a:r>
            <a:r>
              <a:rPr lang="en-IN" sz="2000" baseline="-25000" dirty="0">
                <a:solidFill>
                  <a:schemeClr val="tx1"/>
                </a:solidFill>
                <a:latin typeface="Helvetica Neue" panose="020B0604020202020204" charset="0"/>
                <a:ea typeface="Cambria"/>
                <a:cs typeface="Cambria"/>
                <a:sym typeface="Cambria"/>
              </a:rPr>
              <a:t>commit</a:t>
            </a:r>
            <a:endParaRPr dirty="0">
              <a:solidFill>
                <a:schemeClr val="tx1"/>
              </a:solidFill>
              <a:latin typeface="Helvetica Neue" panose="020B0604020202020204" charset="0"/>
            </a:endParaRPr>
          </a:p>
        </p:txBody>
      </p:sp>
      <p:sp>
        <p:nvSpPr>
          <p:cNvPr id="6" name="Google Shape;218;p8">
            <a:extLst>
              <a:ext uri="{FF2B5EF4-FFF2-40B4-BE49-F238E27FC236}">
                <a16:creationId xmlns:a16="http://schemas.microsoft.com/office/drawing/2014/main" id="{C54F930A-40BB-1D53-F20B-A3CDF172B112}"/>
              </a:ext>
            </a:extLst>
          </p:cNvPr>
          <p:cNvSpPr txBox="1"/>
          <p:nvPr/>
        </p:nvSpPr>
        <p:spPr>
          <a:xfrm>
            <a:off x="3498363" y="2470526"/>
            <a:ext cx="546007" cy="253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IN" sz="1200" i="1" dirty="0">
                <a:solidFill>
                  <a:schemeClr val="tx1"/>
                </a:solidFill>
                <a:latin typeface="Helvetica Neue" panose="020B0604020202020204" charset="0"/>
                <a:ea typeface="Cambria"/>
                <a:cs typeface="Cambria"/>
                <a:sym typeface="Cambria"/>
              </a:rPr>
              <a:t>50</a:t>
            </a:r>
            <a:endParaRPr sz="1200" i="1" dirty="0">
              <a:solidFill>
                <a:schemeClr val="tx1"/>
              </a:solidFill>
              <a:latin typeface="Helvetica Neue" panose="020B0604020202020204" charset="0"/>
            </a:endParaRPr>
          </a:p>
        </p:txBody>
      </p:sp>
      <p:cxnSp>
        <p:nvCxnSpPr>
          <p:cNvPr id="38" name="Google Shape;215;p8">
            <a:extLst>
              <a:ext uri="{FF2B5EF4-FFF2-40B4-BE49-F238E27FC236}">
                <a16:creationId xmlns:a16="http://schemas.microsoft.com/office/drawing/2014/main" id="{30D47C3F-D55B-180F-3268-E52555D98C2A}"/>
              </a:ext>
            </a:extLst>
          </p:cNvPr>
          <p:cNvCxnSpPr>
            <a:cxnSpLocks/>
          </p:cNvCxnSpPr>
          <p:nvPr/>
        </p:nvCxnSpPr>
        <p:spPr>
          <a:xfrm>
            <a:off x="7211039" y="2807788"/>
            <a:ext cx="0" cy="520028"/>
          </a:xfrm>
          <a:prstGeom prst="straightConnector1">
            <a:avLst/>
          </a:prstGeom>
          <a:noFill/>
          <a:ln w="12700" cap="flat" cmpd="sng">
            <a:solidFill>
              <a:schemeClr val="bg1">
                <a:lumMod val="65000"/>
              </a:schemeClr>
            </a:solidFill>
            <a:prstDash val="sysDot"/>
            <a:round/>
            <a:headEnd type="none" w="sm" len="sm"/>
            <a:tailEnd type="none" w="sm" len="sm"/>
          </a:ln>
        </p:spPr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2E4A3B7-2788-026B-3F4D-9E4747094784}"/>
              </a:ext>
            </a:extLst>
          </p:cNvPr>
          <p:cNvCxnSpPr>
            <a:cxnSpLocks/>
          </p:cNvCxnSpPr>
          <p:nvPr/>
        </p:nvCxnSpPr>
        <p:spPr>
          <a:xfrm>
            <a:off x="7211039" y="3327816"/>
            <a:ext cx="756089" cy="0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Google Shape;230;p8">
            <a:extLst>
              <a:ext uri="{FF2B5EF4-FFF2-40B4-BE49-F238E27FC236}">
                <a16:creationId xmlns:a16="http://schemas.microsoft.com/office/drawing/2014/main" id="{A6793E58-1000-0194-8C91-92E7A54FA873}"/>
              </a:ext>
            </a:extLst>
          </p:cNvPr>
          <p:cNvSpPr txBox="1"/>
          <p:nvPr/>
        </p:nvSpPr>
        <p:spPr>
          <a:xfrm>
            <a:off x="6683007" y="3396802"/>
            <a:ext cx="1834690" cy="346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IN" sz="1800" dirty="0">
                <a:solidFill>
                  <a:schemeClr val="bg1">
                    <a:lumMod val="65000"/>
                  </a:schemeClr>
                </a:solidFill>
                <a:latin typeface="Helvetica Neue" panose="020B0604020202020204" charset="0"/>
                <a:ea typeface="Cambria"/>
                <a:cs typeface="Cambria"/>
                <a:sym typeface="Cambria"/>
              </a:rPr>
              <a:t>Fill Latency = 10</a:t>
            </a:r>
            <a:endParaRPr sz="1200" dirty="0">
              <a:solidFill>
                <a:schemeClr val="bg1">
                  <a:lumMod val="65000"/>
                </a:schemeClr>
              </a:solidFill>
              <a:latin typeface="Helvetica Neue" panose="020B0604020202020204" charset="0"/>
            </a:endParaRPr>
          </a:p>
        </p:txBody>
      </p:sp>
      <p:sp>
        <p:nvSpPr>
          <p:cNvPr id="42" name="Google Shape;228;p8">
            <a:extLst>
              <a:ext uri="{FF2B5EF4-FFF2-40B4-BE49-F238E27FC236}">
                <a16:creationId xmlns:a16="http://schemas.microsoft.com/office/drawing/2014/main" id="{36A88A48-D6AE-1D51-DD32-88A3BA6B7BA3}"/>
              </a:ext>
            </a:extLst>
          </p:cNvPr>
          <p:cNvSpPr/>
          <p:nvPr/>
        </p:nvSpPr>
        <p:spPr>
          <a:xfrm>
            <a:off x="2373664" y="1726637"/>
            <a:ext cx="2445074" cy="1041245"/>
          </a:xfrm>
          <a:prstGeom prst="arc">
            <a:avLst>
              <a:gd name="adj1" fmla="val 11397871"/>
              <a:gd name="adj2" fmla="val 20935618"/>
            </a:avLst>
          </a:prstGeom>
          <a:noFill/>
          <a:ln w="12700" cap="flat" cmpd="sng">
            <a:solidFill>
              <a:srgbClr val="00B050"/>
            </a:solidFill>
            <a:prstDash val="solid"/>
            <a:round/>
            <a:headEnd type="none" w="med" len="med"/>
            <a:tailEnd type="arrow" w="med" len="med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endParaRPr sz="1500" dirty="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54" name="Google Shape;230;p8">
            <a:extLst>
              <a:ext uri="{FF2B5EF4-FFF2-40B4-BE49-F238E27FC236}">
                <a16:creationId xmlns:a16="http://schemas.microsoft.com/office/drawing/2014/main" id="{BE6D96B4-F3D2-7915-F4B9-6B166E3EDEE8}"/>
              </a:ext>
            </a:extLst>
          </p:cNvPr>
          <p:cNvSpPr txBox="1"/>
          <p:nvPr/>
        </p:nvSpPr>
        <p:spPr>
          <a:xfrm>
            <a:off x="490100" y="3798288"/>
            <a:ext cx="5449853" cy="1046410"/>
          </a:xfrm>
          <a:prstGeom prst="rect">
            <a:avLst/>
          </a:prstGeom>
          <a:solidFill>
            <a:srgbClr val="00B050"/>
          </a:solidFill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None/>
              <a:defRPr sz="1800">
                <a:solidFill>
                  <a:schemeClr val="lt1"/>
                </a:solidFill>
                <a:latin typeface="Helvetica Neue"/>
                <a:ea typeface="Helvetica Neue"/>
                <a:cs typeface="Helvetica Neue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IN" sz="2800" dirty="0">
                <a:sym typeface="Cambria"/>
              </a:rPr>
              <a:t>Prefetch should cover access</a:t>
            </a:r>
          </a:p>
          <a:p>
            <a:pPr marL="457200" indent="-457200" algn="l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IN" sz="2800" dirty="0"/>
              <a:t>Fill latency should be correct</a:t>
            </a:r>
            <a:endParaRPr sz="28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64F897A-6ACE-CA9F-A67C-409C11F3A3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4337" y="1382375"/>
            <a:ext cx="420414" cy="42041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50E6D51-DA9B-2B42-878E-4EF2AE9720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6960" y="3194847"/>
            <a:ext cx="420414" cy="42041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C9FF7AF-64CD-F619-EF68-CD14980C95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3986" y="725436"/>
            <a:ext cx="420415" cy="42041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B921154-B2C8-8779-CCDB-41AB583B60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23986" y="1207434"/>
            <a:ext cx="420414" cy="420414"/>
          </a:xfrm>
          <a:prstGeom prst="rect">
            <a:avLst/>
          </a:prstGeom>
        </p:spPr>
      </p:pic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1F6C991-DC8D-4CA5-77F8-80E44F5BF962}"/>
              </a:ext>
            </a:extLst>
          </p:cNvPr>
          <p:cNvCxnSpPr>
            <a:cxnSpLocks/>
            <a:endCxn id="26" idx="1"/>
          </p:cNvCxnSpPr>
          <p:nvPr/>
        </p:nvCxnSpPr>
        <p:spPr>
          <a:xfrm flipV="1">
            <a:off x="7202546" y="1417641"/>
            <a:ext cx="321440" cy="21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Google Shape;230;p8">
            <a:extLst>
              <a:ext uri="{FF2B5EF4-FFF2-40B4-BE49-F238E27FC236}">
                <a16:creationId xmlns:a16="http://schemas.microsoft.com/office/drawing/2014/main" id="{BD6950F3-4525-DA10-ED0F-B15D0DDF785B}"/>
              </a:ext>
            </a:extLst>
          </p:cNvPr>
          <p:cNvSpPr txBox="1"/>
          <p:nvPr/>
        </p:nvSpPr>
        <p:spPr>
          <a:xfrm>
            <a:off x="7967128" y="920828"/>
            <a:ext cx="725599" cy="346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IN" sz="1800" dirty="0">
                <a:solidFill>
                  <a:schemeClr val="tx1"/>
                </a:solidFill>
                <a:latin typeface="Helvetica Neue" panose="020B0604020202020204" charset="0"/>
                <a:ea typeface="Cambria"/>
                <a:cs typeface="Cambria"/>
                <a:sym typeface="Cambria"/>
              </a:rPr>
              <a:t>Train</a:t>
            </a:r>
            <a:endParaRPr sz="1200" dirty="0">
              <a:solidFill>
                <a:schemeClr val="tx1"/>
              </a:solidFill>
              <a:latin typeface="Helvetica Neue" panose="020B0604020202020204" charset="0"/>
            </a:endParaRPr>
          </a:p>
        </p:txBody>
      </p:sp>
      <p:sp>
        <p:nvSpPr>
          <p:cNvPr id="43" name="Google Shape;230;p8">
            <a:extLst>
              <a:ext uri="{FF2B5EF4-FFF2-40B4-BE49-F238E27FC236}">
                <a16:creationId xmlns:a16="http://schemas.microsoft.com/office/drawing/2014/main" id="{51374161-37F2-75F8-636D-4CB134885469}"/>
              </a:ext>
            </a:extLst>
          </p:cNvPr>
          <p:cNvSpPr txBox="1"/>
          <p:nvPr/>
        </p:nvSpPr>
        <p:spPr>
          <a:xfrm>
            <a:off x="7967128" y="1362118"/>
            <a:ext cx="953188" cy="346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IN" sz="1800" dirty="0">
                <a:solidFill>
                  <a:schemeClr val="tx1"/>
                </a:solidFill>
                <a:latin typeface="Helvetica Neue" panose="020B0604020202020204" charset="0"/>
                <a:ea typeface="Cambria"/>
                <a:cs typeface="Cambria"/>
                <a:sym typeface="Cambria"/>
              </a:rPr>
              <a:t>Trigger</a:t>
            </a:r>
            <a:endParaRPr sz="1200" dirty="0">
              <a:solidFill>
                <a:schemeClr val="tx1"/>
              </a:solidFill>
              <a:latin typeface="Helvetica Neue" panose="020B060402020202020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49ED410-2ED3-C4E9-29ED-37E3C7F654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62729" y="161602"/>
            <a:ext cx="572671" cy="572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2326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Rectangle: Rounded Corners 191">
            <a:extLst>
              <a:ext uri="{FF2B5EF4-FFF2-40B4-BE49-F238E27FC236}">
                <a16:creationId xmlns:a16="http://schemas.microsoft.com/office/drawing/2014/main" id="{21C3B753-B060-C976-3560-089EF5CD7A2C}"/>
              </a:ext>
            </a:extLst>
          </p:cNvPr>
          <p:cNvSpPr/>
          <p:nvPr/>
        </p:nvSpPr>
        <p:spPr>
          <a:xfrm>
            <a:off x="4700954" y="2389563"/>
            <a:ext cx="1786179" cy="291313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BE8A9472-0C06-E76A-8DBA-7848E341846C}"/>
              </a:ext>
            </a:extLst>
          </p:cNvPr>
          <p:cNvSpPr/>
          <p:nvPr/>
        </p:nvSpPr>
        <p:spPr>
          <a:xfrm>
            <a:off x="4548555" y="1518147"/>
            <a:ext cx="468884" cy="363959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F1C40BE2-CFE0-8614-B0E6-F3CBCCB28383}"/>
              </a:ext>
            </a:extLst>
          </p:cNvPr>
          <p:cNvCxnSpPr>
            <a:cxnSpLocks/>
            <a:stCxn id="23" idx="1"/>
          </p:cNvCxnSpPr>
          <p:nvPr/>
        </p:nvCxnSpPr>
        <p:spPr>
          <a:xfrm rot="10800000" flipV="1">
            <a:off x="7203226" y="357309"/>
            <a:ext cx="320760" cy="1788765"/>
          </a:xfrm>
          <a:prstGeom prst="bentConnector2">
            <a:avLst/>
          </a:prstGeom>
          <a:ln w="12700"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7" name="Google Shape;207;p8"/>
          <p:cNvSpPr txBox="1"/>
          <p:nvPr/>
        </p:nvSpPr>
        <p:spPr>
          <a:xfrm>
            <a:off x="2165009" y="1426344"/>
            <a:ext cx="549175" cy="1084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IN" sz="6600" dirty="0">
                <a:solidFill>
                  <a:schemeClr val="tx1"/>
                </a:solidFill>
                <a:latin typeface="Helvetica Neue" panose="020B0604020202020204" charset="0"/>
                <a:ea typeface="Cambria"/>
                <a:cs typeface="Cambria"/>
                <a:sym typeface="Cambria"/>
              </a:rPr>
              <a:t>.</a:t>
            </a:r>
            <a:endParaRPr sz="1050" dirty="0">
              <a:solidFill>
                <a:schemeClr val="tx1"/>
              </a:solidFill>
              <a:latin typeface="Helvetica Neue" panose="020B0604020202020204" charset="0"/>
            </a:endParaRPr>
          </a:p>
        </p:txBody>
      </p:sp>
      <p:cxnSp>
        <p:nvCxnSpPr>
          <p:cNvPr id="25" name="Google Shape;215;p8">
            <a:extLst>
              <a:ext uri="{FF2B5EF4-FFF2-40B4-BE49-F238E27FC236}">
                <a16:creationId xmlns:a16="http://schemas.microsoft.com/office/drawing/2014/main" id="{5914C243-222D-28CC-D933-A2AB8D6089AA}"/>
              </a:ext>
            </a:extLst>
          </p:cNvPr>
          <p:cNvCxnSpPr>
            <a:cxnSpLocks/>
          </p:cNvCxnSpPr>
          <p:nvPr/>
        </p:nvCxnSpPr>
        <p:spPr>
          <a:xfrm>
            <a:off x="6507480" y="2187559"/>
            <a:ext cx="0" cy="520028"/>
          </a:xfrm>
          <a:prstGeom prst="straightConnector1">
            <a:avLst/>
          </a:prstGeom>
          <a:noFill/>
          <a:ln w="12700" cap="flat" cmpd="sng">
            <a:solidFill>
              <a:schemeClr val="tx1"/>
            </a:solidFill>
            <a:prstDash val="sysDot"/>
            <a:round/>
            <a:headEnd type="none" w="sm" len="sm"/>
            <a:tailEnd type="none" w="sm" len="sm"/>
          </a:ln>
        </p:spPr>
      </p:cxnSp>
      <p:cxnSp>
        <p:nvCxnSpPr>
          <p:cNvPr id="27" name="Google Shape;215;p8">
            <a:extLst>
              <a:ext uri="{FF2B5EF4-FFF2-40B4-BE49-F238E27FC236}">
                <a16:creationId xmlns:a16="http://schemas.microsoft.com/office/drawing/2014/main" id="{6A52E022-D1E3-630A-0F19-2441BE89FC09}"/>
              </a:ext>
            </a:extLst>
          </p:cNvPr>
          <p:cNvCxnSpPr>
            <a:cxnSpLocks/>
          </p:cNvCxnSpPr>
          <p:nvPr/>
        </p:nvCxnSpPr>
        <p:spPr>
          <a:xfrm>
            <a:off x="4694751" y="2205747"/>
            <a:ext cx="0" cy="520028"/>
          </a:xfrm>
          <a:prstGeom prst="straightConnector1">
            <a:avLst/>
          </a:prstGeom>
          <a:noFill/>
          <a:ln w="12700" cap="flat" cmpd="sng">
            <a:solidFill>
              <a:schemeClr val="tx1"/>
            </a:solidFill>
            <a:prstDash val="sysDot"/>
            <a:round/>
            <a:headEnd type="none" w="sm" len="sm"/>
            <a:tailEnd type="none" w="sm" len="sm"/>
          </a:ln>
        </p:spPr>
      </p:cxnSp>
      <p:sp>
        <p:nvSpPr>
          <p:cNvPr id="198" name="Google Shape;198;p8"/>
          <p:cNvSpPr txBox="1">
            <a:spLocks noGrp="1"/>
          </p:cNvSpPr>
          <p:nvPr>
            <p:ph type="title"/>
          </p:nvPr>
        </p:nvSpPr>
        <p:spPr>
          <a:xfrm>
            <a:off x="174804" y="139912"/>
            <a:ext cx="4816607" cy="572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>
              <a:buClr>
                <a:srgbClr val="8B00E7"/>
              </a:buClr>
              <a:buSzPts val="3600"/>
            </a:pPr>
            <a:r>
              <a:rPr lang="en-IN" sz="3000" dirty="0">
                <a:latin typeface="Helvetica Neue" panose="020B0604020202020204" charset="0"/>
                <a:ea typeface="Cambria"/>
                <a:cs typeface="Cambria"/>
                <a:sym typeface="Cambria"/>
              </a:rPr>
              <a:t>Timely Secure </a:t>
            </a:r>
            <a:r>
              <a:rPr lang="en-IN" sz="3000" dirty="0" err="1">
                <a:latin typeface="Helvetica Neue" panose="020B0604020202020204" charset="0"/>
                <a:ea typeface="Cambria"/>
                <a:cs typeface="Cambria"/>
                <a:sym typeface="Cambria"/>
              </a:rPr>
              <a:t>Berti</a:t>
            </a:r>
            <a:r>
              <a:rPr lang="en-IN" sz="3000" dirty="0">
                <a:latin typeface="Helvetica Neue" panose="020B0604020202020204" charset="0"/>
                <a:ea typeface="Cambria"/>
                <a:cs typeface="Cambria"/>
                <a:sym typeface="Cambria"/>
              </a:rPr>
              <a:t> (TSB)</a:t>
            </a:r>
            <a:endParaRPr sz="3000" dirty="0">
              <a:latin typeface="Helvetica Neue" panose="020B0604020202020204" charset="0"/>
              <a:ea typeface="Cambria"/>
              <a:cs typeface="Cambria"/>
              <a:sym typeface="Cambria"/>
            </a:endParaRPr>
          </a:p>
        </p:txBody>
      </p:sp>
      <p:sp>
        <p:nvSpPr>
          <p:cNvPr id="199" name="Google Shape;199;p8"/>
          <p:cNvSpPr txBox="1">
            <a:spLocks noGrp="1"/>
          </p:cNvSpPr>
          <p:nvPr>
            <p:ph type="sldNum" idx="12"/>
          </p:nvPr>
        </p:nvSpPr>
        <p:spPr>
          <a:xfrm>
            <a:off x="8462729" y="4714800"/>
            <a:ext cx="644100" cy="393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>
              <a:buSzPts val="1800"/>
            </a:pPr>
            <a:fld id="{00000000-1234-1234-1234-123412341234}" type="slidenum">
              <a:rPr lang="en-IN">
                <a:latin typeface="Cambria"/>
                <a:ea typeface="Cambria"/>
                <a:cs typeface="Cambria"/>
                <a:sym typeface="Cambria"/>
              </a:rPr>
              <a:pPr>
                <a:buSzPts val="1800"/>
              </a:pPr>
              <a:t>47</a:t>
            </a:fld>
            <a:endParaRPr>
              <a:latin typeface="Cambria"/>
              <a:ea typeface="Cambria"/>
              <a:cs typeface="Cambria"/>
              <a:sym typeface="Cambria"/>
            </a:endParaRPr>
          </a:p>
        </p:txBody>
      </p:sp>
      <p:cxnSp>
        <p:nvCxnSpPr>
          <p:cNvPr id="216" name="Google Shape;216;p8"/>
          <p:cNvCxnSpPr>
            <a:cxnSpLocks/>
          </p:cNvCxnSpPr>
          <p:nvPr/>
        </p:nvCxnSpPr>
        <p:spPr>
          <a:xfrm>
            <a:off x="1519531" y="2190822"/>
            <a:ext cx="7173196" cy="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17" name="Google Shape;217;p8"/>
          <p:cNvSpPr txBox="1"/>
          <p:nvPr/>
        </p:nvSpPr>
        <p:spPr>
          <a:xfrm>
            <a:off x="331342" y="1996854"/>
            <a:ext cx="1138189" cy="376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IN" sz="2000" dirty="0">
                <a:latin typeface="Helvetica Neue" panose="020B0604020202020204" charset="0"/>
                <a:ea typeface="Cambria"/>
                <a:cs typeface="Cambria"/>
                <a:sym typeface="Cambria"/>
              </a:rPr>
              <a:t>Timeline</a:t>
            </a:r>
            <a:endParaRPr dirty="0">
              <a:latin typeface="Helvetica Neue" panose="020B0604020202020204" charset="0"/>
            </a:endParaRPr>
          </a:p>
        </p:txBody>
      </p:sp>
      <p:sp>
        <p:nvSpPr>
          <p:cNvPr id="219" name="Google Shape;219;p8"/>
          <p:cNvSpPr txBox="1"/>
          <p:nvPr/>
        </p:nvSpPr>
        <p:spPr>
          <a:xfrm>
            <a:off x="2133823" y="1498074"/>
            <a:ext cx="915839" cy="376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IN" sz="2000" dirty="0">
                <a:solidFill>
                  <a:schemeClr val="tx1"/>
                </a:solidFill>
                <a:latin typeface="Helvetica Neue" panose="020B0604020202020204" charset="0"/>
                <a:ea typeface="Cambria"/>
                <a:cs typeface="Cambria"/>
                <a:sym typeface="Cambria"/>
              </a:rPr>
              <a:t>2</a:t>
            </a:r>
            <a:r>
              <a:rPr lang="en-IN" sz="2000" baseline="-25000" dirty="0">
                <a:solidFill>
                  <a:schemeClr val="tx1"/>
                </a:solidFill>
                <a:latin typeface="Helvetica Neue" panose="020B0604020202020204" charset="0"/>
                <a:ea typeface="Cambria"/>
                <a:cs typeface="Cambria"/>
                <a:sym typeface="Cambria"/>
              </a:rPr>
              <a:t>commit</a:t>
            </a:r>
            <a:endParaRPr dirty="0">
              <a:solidFill>
                <a:schemeClr val="tx1"/>
              </a:solidFill>
              <a:latin typeface="Helvetica Neue" panose="020B0604020202020204" charset="0"/>
            </a:endParaRPr>
          </a:p>
        </p:txBody>
      </p:sp>
      <p:sp>
        <p:nvSpPr>
          <p:cNvPr id="222" name="Google Shape;222;p8"/>
          <p:cNvSpPr txBox="1"/>
          <p:nvPr/>
        </p:nvSpPr>
        <p:spPr>
          <a:xfrm>
            <a:off x="5182607" y="1510332"/>
            <a:ext cx="997845" cy="376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IN" sz="2000" dirty="0">
                <a:solidFill>
                  <a:schemeClr val="tx1"/>
                </a:solidFill>
                <a:latin typeface="Helvetica Neue" panose="020B0604020202020204" charset="0"/>
                <a:ea typeface="Cambria"/>
                <a:cs typeface="Cambria"/>
                <a:sym typeface="Cambria"/>
              </a:rPr>
              <a:t>10</a:t>
            </a:r>
            <a:r>
              <a:rPr lang="en-IN" sz="2000" baseline="-25000" dirty="0">
                <a:solidFill>
                  <a:schemeClr val="tx1"/>
                </a:solidFill>
                <a:latin typeface="Helvetica Neue" panose="020B0604020202020204" charset="0"/>
                <a:ea typeface="Cambria"/>
                <a:cs typeface="Cambria"/>
                <a:sym typeface="Cambria"/>
              </a:rPr>
              <a:t>commit</a:t>
            </a:r>
            <a:endParaRPr dirty="0">
              <a:solidFill>
                <a:schemeClr val="tx1"/>
              </a:solidFill>
              <a:latin typeface="Helvetica Neue" panose="020B0604020202020204" charset="0"/>
            </a:endParaRPr>
          </a:p>
        </p:txBody>
      </p:sp>
      <p:sp>
        <p:nvSpPr>
          <p:cNvPr id="231" name="Google Shape;231;p8"/>
          <p:cNvSpPr txBox="1"/>
          <p:nvPr/>
        </p:nvSpPr>
        <p:spPr>
          <a:xfrm>
            <a:off x="4512862" y="1425855"/>
            <a:ext cx="549175" cy="1084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IN" sz="6600" dirty="0">
                <a:solidFill>
                  <a:srgbClr val="FF0000"/>
                </a:solidFill>
                <a:latin typeface="Helvetica Neue" panose="020B0604020202020204" charset="0"/>
                <a:ea typeface="Cambria"/>
                <a:cs typeface="Cambria"/>
                <a:sym typeface="Cambria"/>
              </a:rPr>
              <a:t>.</a:t>
            </a:r>
            <a:endParaRPr sz="1050" dirty="0">
              <a:solidFill>
                <a:srgbClr val="FF0000"/>
              </a:solidFill>
              <a:latin typeface="Helvetica Neue" panose="020B0604020202020204" charset="0"/>
            </a:endParaRPr>
          </a:p>
        </p:txBody>
      </p:sp>
      <p:sp>
        <p:nvSpPr>
          <p:cNvPr id="223" name="Google Shape;223;p8"/>
          <p:cNvSpPr txBox="1"/>
          <p:nvPr/>
        </p:nvSpPr>
        <p:spPr>
          <a:xfrm>
            <a:off x="4372724" y="1510332"/>
            <a:ext cx="722902" cy="376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IN" sz="2000" b="1" dirty="0">
                <a:solidFill>
                  <a:srgbClr val="FF0000"/>
                </a:solidFill>
                <a:latin typeface="Helvetica Neue" panose="020B0604020202020204" charset="0"/>
                <a:ea typeface="Cambria"/>
                <a:cs typeface="Cambria"/>
                <a:sym typeface="Cambria"/>
              </a:rPr>
              <a:t>  15</a:t>
            </a:r>
            <a:r>
              <a:rPr lang="en-IN" sz="2000" b="1" baseline="-25000" dirty="0">
                <a:solidFill>
                  <a:srgbClr val="FF0000"/>
                </a:solidFill>
                <a:latin typeface="Helvetica Neue" panose="020B0604020202020204" charset="0"/>
                <a:ea typeface="Cambria"/>
                <a:cs typeface="Cambria"/>
                <a:sym typeface="Cambria"/>
              </a:rPr>
              <a:t>@</a:t>
            </a:r>
            <a:endParaRPr b="1" dirty="0">
              <a:solidFill>
                <a:srgbClr val="FF0000"/>
              </a:solidFill>
              <a:latin typeface="Helvetica Neue" panose="020B0604020202020204" charset="0"/>
            </a:endParaRPr>
          </a:p>
        </p:txBody>
      </p:sp>
      <p:sp>
        <p:nvSpPr>
          <p:cNvPr id="2" name="Google Shape;231;p8">
            <a:extLst>
              <a:ext uri="{FF2B5EF4-FFF2-40B4-BE49-F238E27FC236}">
                <a16:creationId xmlns:a16="http://schemas.microsoft.com/office/drawing/2014/main" id="{D238489B-9ABA-5134-4F89-3AE8D8297C72}"/>
              </a:ext>
            </a:extLst>
          </p:cNvPr>
          <p:cNvSpPr txBox="1"/>
          <p:nvPr/>
        </p:nvSpPr>
        <p:spPr>
          <a:xfrm>
            <a:off x="6322175" y="1422472"/>
            <a:ext cx="549175" cy="1084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IN" sz="6600" dirty="0">
                <a:solidFill>
                  <a:srgbClr val="FF0000"/>
                </a:solidFill>
                <a:latin typeface="Helvetica Neue" panose="020B0604020202020204" charset="0"/>
                <a:ea typeface="Cambria"/>
                <a:cs typeface="Cambria"/>
                <a:sym typeface="Cambria"/>
              </a:rPr>
              <a:t>.</a:t>
            </a:r>
            <a:endParaRPr sz="1050" dirty="0">
              <a:solidFill>
                <a:srgbClr val="FF0000"/>
              </a:solidFill>
              <a:latin typeface="Helvetica Neue" panose="020B0604020202020204" charset="0"/>
            </a:endParaRPr>
          </a:p>
        </p:txBody>
      </p:sp>
      <p:sp>
        <p:nvSpPr>
          <p:cNvPr id="3" name="Google Shape;223;p8">
            <a:extLst>
              <a:ext uri="{FF2B5EF4-FFF2-40B4-BE49-F238E27FC236}">
                <a16:creationId xmlns:a16="http://schemas.microsoft.com/office/drawing/2014/main" id="{FD4DDA28-D37C-C3DE-A447-4D136EC21254}"/>
              </a:ext>
            </a:extLst>
          </p:cNvPr>
          <p:cNvSpPr txBox="1"/>
          <p:nvPr/>
        </p:nvSpPr>
        <p:spPr>
          <a:xfrm>
            <a:off x="6114306" y="1473084"/>
            <a:ext cx="941495" cy="376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IN" sz="2000" dirty="0">
                <a:solidFill>
                  <a:srgbClr val="FF0000"/>
                </a:solidFill>
                <a:latin typeface="Helvetica Neue" panose="020B0604020202020204" charset="0"/>
                <a:ea typeface="Cambria"/>
                <a:cs typeface="Cambria"/>
                <a:sym typeface="Cambria"/>
              </a:rPr>
              <a:t>  15</a:t>
            </a:r>
            <a:r>
              <a:rPr lang="en-IN" sz="2000" baseline="-25000" dirty="0">
                <a:solidFill>
                  <a:srgbClr val="FF0000"/>
                </a:solidFill>
                <a:latin typeface="Helvetica Neue" panose="020B0604020202020204" charset="0"/>
                <a:ea typeface="Cambria"/>
                <a:cs typeface="Cambria"/>
                <a:sym typeface="Cambria"/>
              </a:rPr>
              <a:t>fill</a:t>
            </a:r>
            <a:endParaRPr dirty="0">
              <a:solidFill>
                <a:srgbClr val="FF0000"/>
              </a:solidFill>
              <a:latin typeface="Helvetica Neue" panose="020B0604020202020204" charset="0"/>
            </a:endParaRPr>
          </a:p>
        </p:txBody>
      </p:sp>
      <p:sp>
        <p:nvSpPr>
          <p:cNvPr id="50" name="Google Shape;218;p8">
            <a:extLst>
              <a:ext uri="{FF2B5EF4-FFF2-40B4-BE49-F238E27FC236}">
                <a16:creationId xmlns:a16="http://schemas.microsoft.com/office/drawing/2014/main" id="{56BBEDC3-0863-783D-01EF-8AC548DF2A26}"/>
              </a:ext>
            </a:extLst>
          </p:cNvPr>
          <p:cNvSpPr txBox="1"/>
          <p:nvPr/>
        </p:nvSpPr>
        <p:spPr>
          <a:xfrm>
            <a:off x="2187723" y="1892192"/>
            <a:ext cx="546007" cy="253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IN" sz="1200" i="1" dirty="0">
                <a:solidFill>
                  <a:schemeClr val="tx1"/>
                </a:solidFill>
                <a:latin typeface="Helvetica Neue" panose="020B0604020202020204" charset="0"/>
                <a:ea typeface="Cambria"/>
                <a:cs typeface="Cambria"/>
                <a:sym typeface="Cambria"/>
              </a:rPr>
              <a:t>20</a:t>
            </a:r>
            <a:endParaRPr sz="1200" i="1" dirty="0">
              <a:solidFill>
                <a:schemeClr val="tx1"/>
              </a:solidFill>
              <a:latin typeface="Helvetica Neue" panose="020B0604020202020204" charset="0"/>
            </a:endParaRPr>
          </a:p>
        </p:txBody>
      </p:sp>
      <p:sp>
        <p:nvSpPr>
          <p:cNvPr id="51" name="Google Shape;218;p8">
            <a:extLst>
              <a:ext uri="{FF2B5EF4-FFF2-40B4-BE49-F238E27FC236}">
                <a16:creationId xmlns:a16="http://schemas.microsoft.com/office/drawing/2014/main" id="{B6C358B4-29C5-F50C-2909-D8B6463AE244}"/>
              </a:ext>
            </a:extLst>
          </p:cNvPr>
          <p:cNvSpPr txBox="1"/>
          <p:nvPr/>
        </p:nvSpPr>
        <p:spPr>
          <a:xfrm>
            <a:off x="4574731" y="1907626"/>
            <a:ext cx="546007" cy="253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IN" sz="1200" i="1" dirty="0">
                <a:solidFill>
                  <a:schemeClr val="tx1"/>
                </a:solidFill>
                <a:latin typeface="Helvetica Neue" panose="020B0604020202020204" charset="0"/>
                <a:ea typeface="Cambria"/>
                <a:cs typeface="Cambria"/>
                <a:sym typeface="Cambria"/>
              </a:rPr>
              <a:t>70</a:t>
            </a:r>
            <a:endParaRPr sz="1200" i="1" dirty="0">
              <a:solidFill>
                <a:schemeClr val="tx1"/>
              </a:solidFill>
              <a:latin typeface="Helvetica Neue" panose="020B0604020202020204" charset="0"/>
            </a:endParaRPr>
          </a:p>
        </p:txBody>
      </p:sp>
      <p:sp>
        <p:nvSpPr>
          <p:cNvPr id="52" name="Google Shape;218;p8">
            <a:extLst>
              <a:ext uri="{FF2B5EF4-FFF2-40B4-BE49-F238E27FC236}">
                <a16:creationId xmlns:a16="http://schemas.microsoft.com/office/drawing/2014/main" id="{0941D61A-EB13-9151-890E-5999AD7F67FF}"/>
              </a:ext>
            </a:extLst>
          </p:cNvPr>
          <p:cNvSpPr txBox="1"/>
          <p:nvPr/>
        </p:nvSpPr>
        <p:spPr>
          <a:xfrm>
            <a:off x="6345685" y="1907626"/>
            <a:ext cx="546007" cy="253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IN" sz="1200" i="1" dirty="0">
                <a:solidFill>
                  <a:schemeClr val="tx1"/>
                </a:solidFill>
                <a:latin typeface="Helvetica Neue" panose="020B0604020202020204" charset="0"/>
                <a:ea typeface="Cambria"/>
                <a:cs typeface="Cambria"/>
                <a:sym typeface="Cambria"/>
              </a:rPr>
              <a:t>120</a:t>
            </a:r>
            <a:endParaRPr sz="1200" i="1" dirty="0">
              <a:solidFill>
                <a:schemeClr val="tx1"/>
              </a:solidFill>
              <a:latin typeface="Helvetica Neue" panose="020B0604020202020204" charset="0"/>
            </a:endParaRPr>
          </a:p>
        </p:txBody>
      </p:sp>
      <p:sp>
        <p:nvSpPr>
          <p:cNvPr id="8" name="Google Shape;231;p8">
            <a:extLst>
              <a:ext uri="{FF2B5EF4-FFF2-40B4-BE49-F238E27FC236}">
                <a16:creationId xmlns:a16="http://schemas.microsoft.com/office/drawing/2014/main" id="{5288A13E-C1DE-ADBF-8C18-1985675E3554}"/>
              </a:ext>
            </a:extLst>
          </p:cNvPr>
          <p:cNvSpPr txBox="1"/>
          <p:nvPr/>
        </p:nvSpPr>
        <p:spPr>
          <a:xfrm>
            <a:off x="7030835" y="1422472"/>
            <a:ext cx="549175" cy="1084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IN" sz="6600" dirty="0">
                <a:solidFill>
                  <a:srgbClr val="FF0000"/>
                </a:solidFill>
                <a:latin typeface="Helvetica Neue" panose="020B0604020202020204" charset="0"/>
                <a:ea typeface="Cambria"/>
                <a:cs typeface="Cambria"/>
                <a:sym typeface="Cambria"/>
              </a:rPr>
              <a:t>.</a:t>
            </a:r>
            <a:endParaRPr sz="1050" dirty="0">
              <a:solidFill>
                <a:srgbClr val="FF0000"/>
              </a:solidFill>
              <a:latin typeface="Helvetica Neue" panose="020B0604020202020204" charset="0"/>
            </a:endParaRPr>
          </a:p>
        </p:txBody>
      </p:sp>
      <p:sp>
        <p:nvSpPr>
          <p:cNvPr id="10" name="Google Shape;223;p8">
            <a:extLst>
              <a:ext uri="{FF2B5EF4-FFF2-40B4-BE49-F238E27FC236}">
                <a16:creationId xmlns:a16="http://schemas.microsoft.com/office/drawing/2014/main" id="{8A3442C0-AC96-4F17-BC89-94B7A26980E8}"/>
              </a:ext>
            </a:extLst>
          </p:cNvPr>
          <p:cNvSpPr txBox="1"/>
          <p:nvPr/>
        </p:nvSpPr>
        <p:spPr>
          <a:xfrm>
            <a:off x="6712737" y="1480428"/>
            <a:ext cx="1318130" cy="376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IN" sz="2000" dirty="0">
                <a:solidFill>
                  <a:srgbClr val="FF0000"/>
                </a:solidFill>
                <a:latin typeface="Helvetica Neue" panose="020B0604020202020204" charset="0"/>
                <a:ea typeface="Cambria"/>
                <a:cs typeface="Cambria"/>
                <a:sym typeface="Cambria"/>
              </a:rPr>
              <a:t>  15</a:t>
            </a:r>
            <a:r>
              <a:rPr lang="en-IN" sz="2000" baseline="-25000" dirty="0">
                <a:solidFill>
                  <a:srgbClr val="FF0000"/>
                </a:solidFill>
                <a:latin typeface="Helvetica Neue" panose="020B0604020202020204" charset="0"/>
                <a:ea typeface="Cambria"/>
                <a:cs typeface="Cambria"/>
                <a:sym typeface="Cambria"/>
              </a:rPr>
              <a:t>commit</a:t>
            </a:r>
            <a:endParaRPr dirty="0">
              <a:solidFill>
                <a:srgbClr val="FF0000"/>
              </a:solidFill>
              <a:latin typeface="Helvetica Neue" panose="020B0604020202020204" charset="0"/>
            </a:endParaRPr>
          </a:p>
        </p:txBody>
      </p:sp>
      <p:sp>
        <p:nvSpPr>
          <p:cNvPr id="14" name="Google Shape;218;p8">
            <a:extLst>
              <a:ext uri="{FF2B5EF4-FFF2-40B4-BE49-F238E27FC236}">
                <a16:creationId xmlns:a16="http://schemas.microsoft.com/office/drawing/2014/main" id="{E23DFA72-19C7-371D-3285-1CE8EF50A53A}"/>
              </a:ext>
            </a:extLst>
          </p:cNvPr>
          <p:cNvSpPr txBox="1"/>
          <p:nvPr/>
        </p:nvSpPr>
        <p:spPr>
          <a:xfrm>
            <a:off x="7054345" y="1907626"/>
            <a:ext cx="546007" cy="253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IN" sz="1200" i="1" dirty="0">
                <a:latin typeface="Helvetica Neue" panose="020B0604020202020204" charset="0"/>
                <a:ea typeface="Cambria"/>
                <a:cs typeface="Cambria"/>
                <a:sym typeface="Cambria"/>
              </a:rPr>
              <a:t>130</a:t>
            </a:r>
            <a:endParaRPr sz="1200" i="1" dirty="0">
              <a:latin typeface="Helvetica Neue" panose="020B0604020202020204" charset="0"/>
            </a:endParaRPr>
          </a:p>
        </p:txBody>
      </p:sp>
      <p:sp>
        <p:nvSpPr>
          <p:cNvPr id="18" name="Google Shape;231;p8">
            <a:extLst>
              <a:ext uri="{FF2B5EF4-FFF2-40B4-BE49-F238E27FC236}">
                <a16:creationId xmlns:a16="http://schemas.microsoft.com/office/drawing/2014/main" id="{3D9F449D-D546-EC24-7039-F69138A556D9}"/>
              </a:ext>
            </a:extLst>
          </p:cNvPr>
          <p:cNvSpPr txBox="1"/>
          <p:nvPr/>
        </p:nvSpPr>
        <p:spPr>
          <a:xfrm>
            <a:off x="7769975" y="1430092"/>
            <a:ext cx="549175" cy="1084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IN" sz="6600" dirty="0">
                <a:solidFill>
                  <a:srgbClr val="FF0000"/>
                </a:solidFill>
                <a:latin typeface="Helvetica Neue" panose="020B0604020202020204" charset="0"/>
                <a:ea typeface="Cambria"/>
                <a:cs typeface="Cambria"/>
                <a:sym typeface="Cambria"/>
              </a:rPr>
              <a:t>.</a:t>
            </a:r>
            <a:endParaRPr sz="1050" dirty="0">
              <a:solidFill>
                <a:srgbClr val="FF0000"/>
              </a:solidFill>
              <a:latin typeface="Helvetica Neue" panose="020B0604020202020204" charset="0"/>
            </a:endParaRPr>
          </a:p>
        </p:txBody>
      </p:sp>
      <p:sp>
        <p:nvSpPr>
          <p:cNvPr id="19" name="Google Shape;223;p8">
            <a:extLst>
              <a:ext uri="{FF2B5EF4-FFF2-40B4-BE49-F238E27FC236}">
                <a16:creationId xmlns:a16="http://schemas.microsoft.com/office/drawing/2014/main" id="{ADEC752F-42F8-76C6-690C-F9766EE36C87}"/>
              </a:ext>
            </a:extLst>
          </p:cNvPr>
          <p:cNvSpPr txBox="1"/>
          <p:nvPr/>
        </p:nvSpPr>
        <p:spPr>
          <a:xfrm>
            <a:off x="7730133" y="1483930"/>
            <a:ext cx="1254234" cy="376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IN" sz="2000" dirty="0">
                <a:solidFill>
                  <a:srgbClr val="FF0000"/>
                </a:solidFill>
                <a:latin typeface="Helvetica Neue" panose="020B0604020202020204" charset="0"/>
                <a:ea typeface="Cambria"/>
                <a:cs typeface="Cambria"/>
                <a:sym typeface="Cambria"/>
              </a:rPr>
              <a:t> 15</a:t>
            </a:r>
            <a:r>
              <a:rPr lang="en-IN" sz="2000" baseline="-25000" dirty="0">
                <a:solidFill>
                  <a:srgbClr val="FF0000"/>
                </a:solidFill>
                <a:latin typeface="Helvetica Neue" panose="020B0604020202020204" charset="0"/>
                <a:ea typeface="Cambria"/>
                <a:cs typeface="Cambria"/>
                <a:sym typeface="Cambria"/>
              </a:rPr>
              <a:t>writeback</a:t>
            </a:r>
            <a:endParaRPr dirty="0">
              <a:solidFill>
                <a:srgbClr val="FF0000"/>
              </a:solidFill>
              <a:latin typeface="Helvetica Neue" panose="020B0604020202020204" charset="0"/>
            </a:endParaRPr>
          </a:p>
        </p:txBody>
      </p:sp>
      <p:sp>
        <p:nvSpPr>
          <p:cNvPr id="20" name="Google Shape;218;p8">
            <a:extLst>
              <a:ext uri="{FF2B5EF4-FFF2-40B4-BE49-F238E27FC236}">
                <a16:creationId xmlns:a16="http://schemas.microsoft.com/office/drawing/2014/main" id="{7202BC96-0A8D-7411-1376-CE7F80B2204A}"/>
              </a:ext>
            </a:extLst>
          </p:cNvPr>
          <p:cNvSpPr txBox="1"/>
          <p:nvPr/>
        </p:nvSpPr>
        <p:spPr>
          <a:xfrm>
            <a:off x="7793485" y="1915246"/>
            <a:ext cx="546007" cy="253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IN" sz="1200" i="1" dirty="0">
                <a:latin typeface="Helvetica Neue" panose="020B0604020202020204" charset="0"/>
                <a:ea typeface="Cambria"/>
                <a:cs typeface="Cambria"/>
                <a:sym typeface="Cambria"/>
              </a:rPr>
              <a:t>140</a:t>
            </a:r>
            <a:endParaRPr sz="1200" i="1" dirty="0">
              <a:latin typeface="Helvetica Neue" panose="020B0604020202020204" charset="0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D3EDA50-3447-CD8D-01B8-45688B24C127}"/>
              </a:ext>
            </a:extLst>
          </p:cNvPr>
          <p:cNvCxnSpPr>
            <a:cxnSpLocks/>
          </p:cNvCxnSpPr>
          <p:nvPr/>
        </p:nvCxnSpPr>
        <p:spPr>
          <a:xfrm>
            <a:off x="4694751" y="2725775"/>
            <a:ext cx="1843209" cy="0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Google Shape;230;p8">
            <a:extLst>
              <a:ext uri="{FF2B5EF4-FFF2-40B4-BE49-F238E27FC236}">
                <a16:creationId xmlns:a16="http://schemas.microsoft.com/office/drawing/2014/main" id="{C051EBEE-3E42-6A3D-D9FF-40CBCF7AED9C}"/>
              </a:ext>
            </a:extLst>
          </p:cNvPr>
          <p:cNvSpPr txBox="1"/>
          <p:nvPr/>
        </p:nvSpPr>
        <p:spPr>
          <a:xfrm>
            <a:off x="4654094" y="2363639"/>
            <a:ext cx="1955574" cy="346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IN" sz="1800" b="1" dirty="0">
                <a:solidFill>
                  <a:schemeClr val="tx1"/>
                </a:solidFill>
                <a:latin typeface="Helvetica Neue" panose="020B0604020202020204" charset="0"/>
                <a:ea typeface="Cambria"/>
                <a:cs typeface="Cambria"/>
                <a:sym typeface="Cambria"/>
              </a:rPr>
              <a:t>Fill Latency = 50</a:t>
            </a:r>
            <a:endParaRPr sz="1200" b="1" dirty="0">
              <a:solidFill>
                <a:schemeClr val="tx1"/>
              </a:solidFill>
              <a:latin typeface="Helvetica Neue" panose="020B0604020202020204" charset="0"/>
            </a:endParaRPr>
          </a:p>
        </p:txBody>
      </p:sp>
      <p:sp>
        <p:nvSpPr>
          <p:cNvPr id="213" name="Google Shape;213;p8"/>
          <p:cNvSpPr txBox="1"/>
          <p:nvPr/>
        </p:nvSpPr>
        <p:spPr>
          <a:xfrm>
            <a:off x="5372850" y="1425855"/>
            <a:ext cx="549175" cy="1084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IN" sz="6600" dirty="0">
                <a:solidFill>
                  <a:schemeClr val="tx1"/>
                </a:solidFill>
                <a:latin typeface="Helvetica Neue" panose="020B0604020202020204" charset="0"/>
                <a:ea typeface="Cambria"/>
                <a:cs typeface="Cambria"/>
                <a:sym typeface="Cambria"/>
              </a:rPr>
              <a:t>.</a:t>
            </a:r>
            <a:endParaRPr sz="1050" dirty="0">
              <a:solidFill>
                <a:schemeClr val="tx1"/>
              </a:solidFill>
              <a:latin typeface="Helvetica Neue" panose="020B0604020202020204" charset="0"/>
            </a:endParaRPr>
          </a:p>
        </p:txBody>
      </p:sp>
      <p:sp>
        <p:nvSpPr>
          <p:cNvPr id="53" name="Google Shape;218;p8">
            <a:extLst>
              <a:ext uri="{FF2B5EF4-FFF2-40B4-BE49-F238E27FC236}">
                <a16:creationId xmlns:a16="http://schemas.microsoft.com/office/drawing/2014/main" id="{A2E37DA5-E513-36BD-D03B-0E91859B0748}"/>
              </a:ext>
            </a:extLst>
          </p:cNvPr>
          <p:cNvSpPr txBox="1"/>
          <p:nvPr/>
        </p:nvSpPr>
        <p:spPr>
          <a:xfrm>
            <a:off x="5425815" y="1904693"/>
            <a:ext cx="546007" cy="253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IN" sz="1200" i="1" dirty="0">
                <a:solidFill>
                  <a:schemeClr val="tx1"/>
                </a:solidFill>
                <a:latin typeface="Helvetica Neue" panose="020B0604020202020204" charset="0"/>
                <a:ea typeface="Cambria"/>
                <a:sym typeface="Cambria"/>
              </a:rPr>
              <a:t>90</a:t>
            </a:r>
            <a:endParaRPr sz="1200" i="1" dirty="0">
              <a:solidFill>
                <a:schemeClr val="tx1"/>
              </a:solidFill>
              <a:latin typeface="Helvetica Neue" panose="020B0604020202020204" charset="0"/>
            </a:endParaRPr>
          </a:p>
        </p:txBody>
      </p:sp>
      <p:sp>
        <p:nvSpPr>
          <p:cNvPr id="4" name="Google Shape;207;p8">
            <a:extLst>
              <a:ext uri="{FF2B5EF4-FFF2-40B4-BE49-F238E27FC236}">
                <a16:creationId xmlns:a16="http://schemas.microsoft.com/office/drawing/2014/main" id="{2DAFA066-87E0-1126-9A6A-E373182C376C}"/>
              </a:ext>
            </a:extLst>
          </p:cNvPr>
          <p:cNvSpPr txBox="1"/>
          <p:nvPr/>
        </p:nvSpPr>
        <p:spPr>
          <a:xfrm>
            <a:off x="3475649" y="1426344"/>
            <a:ext cx="549175" cy="1084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IN" sz="6600" dirty="0">
                <a:solidFill>
                  <a:schemeClr val="tx1"/>
                </a:solidFill>
                <a:latin typeface="Helvetica Neue" panose="020B0604020202020204" charset="0"/>
                <a:ea typeface="Cambria"/>
                <a:cs typeface="Cambria"/>
                <a:sym typeface="Cambria"/>
              </a:rPr>
              <a:t>.</a:t>
            </a:r>
            <a:endParaRPr sz="1050" dirty="0">
              <a:solidFill>
                <a:schemeClr val="tx1"/>
              </a:solidFill>
              <a:latin typeface="Helvetica Neue" panose="020B0604020202020204" charset="0"/>
            </a:endParaRPr>
          </a:p>
        </p:txBody>
      </p:sp>
      <p:sp>
        <p:nvSpPr>
          <p:cNvPr id="5" name="Google Shape;219;p8">
            <a:extLst>
              <a:ext uri="{FF2B5EF4-FFF2-40B4-BE49-F238E27FC236}">
                <a16:creationId xmlns:a16="http://schemas.microsoft.com/office/drawing/2014/main" id="{1CBC7D1F-9371-069F-E6E4-564D352EEC9A}"/>
              </a:ext>
            </a:extLst>
          </p:cNvPr>
          <p:cNvSpPr txBox="1"/>
          <p:nvPr/>
        </p:nvSpPr>
        <p:spPr>
          <a:xfrm>
            <a:off x="3444463" y="1498074"/>
            <a:ext cx="915839" cy="376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IN" sz="2000" dirty="0">
                <a:solidFill>
                  <a:schemeClr val="tx1"/>
                </a:solidFill>
                <a:latin typeface="Helvetica Neue" panose="020B0604020202020204" charset="0"/>
                <a:ea typeface="Cambria"/>
                <a:cs typeface="Cambria"/>
                <a:sym typeface="Cambria"/>
              </a:rPr>
              <a:t>5</a:t>
            </a:r>
            <a:r>
              <a:rPr lang="en-IN" sz="2000" baseline="-25000" dirty="0">
                <a:solidFill>
                  <a:schemeClr val="tx1"/>
                </a:solidFill>
                <a:latin typeface="Helvetica Neue" panose="020B0604020202020204" charset="0"/>
                <a:ea typeface="Cambria"/>
                <a:cs typeface="Cambria"/>
                <a:sym typeface="Cambria"/>
              </a:rPr>
              <a:t>commit</a:t>
            </a:r>
            <a:endParaRPr dirty="0">
              <a:solidFill>
                <a:schemeClr val="tx1"/>
              </a:solidFill>
              <a:latin typeface="Helvetica Neue" panose="020B0604020202020204" charset="0"/>
            </a:endParaRPr>
          </a:p>
        </p:txBody>
      </p:sp>
      <p:sp>
        <p:nvSpPr>
          <p:cNvPr id="6" name="Google Shape;218;p8">
            <a:extLst>
              <a:ext uri="{FF2B5EF4-FFF2-40B4-BE49-F238E27FC236}">
                <a16:creationId xmlns:a16="http://schemas.microsoft.com/office/drawing/2014/main" id="{C54F930A-40BB-1D53-F20B-A3CDF172B112}"/>
              </a:ext>
            </a:extLst>
          </p:cNvPr>
          <p:cNvSpPr txBox="1"/>
          <p:nvPr/>
        </p:nvSpPr>
        <p:spPr>
          <a:xfrm>
            <a:off x="3498363" y="1892192"/>
            <a:ext cx="546007" cy="253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IN" sz="1200" i="1" dirty="0">
                <a:solidFill>
                  <a:schemeClr val="tx1"/>
                </a:solidFill>
                <a:latin typeface="Helvetica Neue" panose="020B0604020202020204" charset="0"/>
                <a:ea typeface="Cambria"/>
                <a:cs typeface="Cambria"/>
                <a:sym typeface="Cambria"/>
              </a:rPr>
              <a:t>50</a:t>
            </a:r>
            <a:endParaRPr sz="1200" i="1" dirty="0">
              <a:solidFill>
                <a:schemeClr val="tx1"/>
              </a:solidFill>
              <a:latin typeface="Helvetica Neue" panose="020B0604020202020204" charset="0"/>
            </a:endParaRPr>
          </a:p>
        </p:txBody>
      </p:sp>
      <p:sp>
        <p:nvSpPr>
          <p:cNvPr id="42" name="Google Shape;228;p8">
            <a:extLst>
              <a:ext uri="{FF2B5EF4-FFF2-40B4-BE49-F238E27FC236}">
                <a16:creationId xmlns:a16="http://schemas.microsoft.com/office/drawing/2014/main" id="{36A88A48-D6AE-1D51-DD32-88A3BA6B7BA3}"/>
              </a:ext>
            </a:extLst>
          </p:cNvPr>
          <p:cNvSpPr/>
          <p:nvPr/>
        </p:nvSpPr>
        <p:spPr>
          <a:xfrm>
            <a:off x="2373664" y="1148303"/>
            <a:ext cx="2445074" cy="1041245"/>
          </a:xfrm>
          <a:prstGeom prst="arc">
            <a:avLst>
              <a:gd name="adj1" fmla="val 11397871"/>
              <a:gd name="adj2" fmla="val 20935618"/>
            </a:avLst>
          </a:prstGeom>
          <a:noFill/>
          <a:ln w="12700" cap="flat" cmpd="sng">
            <a:solidFill>
              <a:srgbClr val="00B050"/>
            </a:solidFill>
            <a:prstDash val="solid"/>
            <a:round/>
            <a:headEnd type="none" w="med" len="med"/>
            <a:tailEnd type="arrow" w="med" len="med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endParaRPr sz="1500" dirty="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DC9FF7AF-64CD-F619-EF68-CD14980C95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3986" y="147102"/>
            <a:ext cx="420415" cy="42041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B921154-B2C8-8779-CCDB-41AB583B60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3986" y="629100"/>
            <a:ext cx="420414" cy="420414"/>
          </a:xfrm>
          <a:prstGeom prst="rect">
            <a:avLst/>
          </a:prstGeom>
        </p:spPr>
      </p:pic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1F6C991-DC8D-4CA5-77F8-80E44F5BF962}"/>
              </a:ext>
            </a:extLst>
          </p:cNvPr>
          <p:cNvCxnSpPr>
            <a:cxnSpLocks/>
            <a:endCxn id="26" idx="1"/>
          </p:cNvCxnSpPr>
          <p:nvPr/>
        </p:nvCxnSpPr>
        <p:spPr>
          <a:xfrm flipV="1">
            <a:off x="7202546" y="839307"/>
            <a:ext cx="321440" cy="21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Google Shape;230;p8">
            <a:extLst>
              <a:ext uri="{FF2B5EF4-FFF2-40B4-BE49-F238E27FC236}">
                <a16:creationId xmlns:a16="http://schemas.microsoft.com/office/drawing/2014/main" id="{BD6950F3-4525-DA10-ED0F-B15D0DDF785B}"/>
              </a:ext>
            </a:extLst>
          </p:cNvPr>
          <p:cNvSpPr txBox="1"/>
          <p:nvPr/>
        </p:nvSpPr>
        <p:spPr>
          <a:xfrm>
            <a:off x="7967128" y="342494"/>
            <a:ext cx="725599" cy="346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IN" sz="1800" dirty="0">
                <a:solidFill>
                  <a:schemeClr val="tx1"/>
                </a:solidFill>
                <a:latin typeface="Helvetica Neue" panose="020B0604020202020204" charset="0"/>
                <a:ea typeface="Cambria"/>
                <a:cs typeface="Cambria"/>
                <a:sym typeface="Cambria"/>
              </a:rPr>
              <a:t>Train</a:t>
            </a:r>
            <a:endParaRPr sz="1200" dirty="0">
              <a:solidFill>
                <a:schemeClr val="tx1"/>
              </a:solidFill>
              <a:latin typeface="Helvetica Neue" panose="020B0604020202020204" charset="0"/>
            </a:endParaRPr>
          </a:p>
        </p:txBody>
      </p:sp>
      <p:sp>
        <p:nvSpPr>
          <p:cNvPr id="43" name="Google Shape;230;p8">
            <a:extLst>
              <a:ext uri="{FF2B5EF4-FFF2-40B4-BE49-F238E27FC236}">
                <a16:creationId xmlns:a16="http://schemas.microsoft.com/office/drawing/2014/main" id="{51374161-37F2-75F8-636D-4CB134885469}"/>
              </a:ext>
            </a:extLst>
          </p:cNvPr>
          <p:cNvSpPr txBox="1"/>
          <p:nvPr/>
        </p:nvSpPr>
        <p:spPr>
          <a:xfrm>
            <a:off x="7967128" y="783784"/>
            <a:ext cx="953188" cy="346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IN" sz="1800" dirty="0">
                <a:solidFill>
                  <a:schemeClr val="tx1"/>
                </a:solidFill>
                <a:latin typeface="Helvetica Neue" panose="020B0604020202020204" charset="0"/>
                <a:ea typeface="Cambria"/>
                <a:cs typeface="Cambria"/>
                <a:sym typeface="Cambria"/>
              </a:rPr>
              <a:t>Trigger</a:t>
            </a:r>
            <a:endParaRPr sz="1200" dirty="0">
              <a:solidFill>
                <a:schemeClr val="tx1"/>
              </a:solidFill>
              <a:latin typeface="Helvetica Neue" panose="020B060402020202020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186A9B0-DF66-0195-BF27-6A1578CC295F}"/>
              </a:ext>
            </a:extLst>
          </p:cNvPr>
          <p:cNvSpPr/>
          <p:nvPr/>
        </p:nvSpPr>
        <p:spPr>
          <a:xfrm>
            <a:off x="657013" y="3188040"/>
            <a:ext cx="2026213" cy="131735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9525"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IN" dirty="0">
              <a:latin typeface="Helvetica Neue" panose="020B0604020202020204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D184B5D-58BB-B348-C9C0-E527E9324987}"/>
              </a:ext>
            </a:extLst>
          </p:cNvPr>
          <p:cNvCxnSpPr>
            <a:cxnSpLocks/>
          </p:cNvCxnSpPr>
          <p:nvPr/>
        </p:nvCxnSpPr>
        <p:spPr>
          <a:xfrm>
            <a:off x="787818" y="3513531"/>
            <a:ext cx="176137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Google Shape;230;p8">
            <a:extLst>
              <a:ext uri="{FF2B5EF4-FFF2-40B4-BE49-F238E27FC236}">
                <a16:creationId xmlns:a16="http://schemas.microsoft.com/office/drawing/2014/main" id="{77CD7BFB-7D99-85E9-4F0A-C9767085700C}"/>
              </a:ext>
            </a:extLst>
          </p:cNvPr>
          <p:cNvSpPr txBox="1"/>
          <p:nvPr/>
        </p:nvSpPr>
        <p:spPr>
          <a:xfrm>
            <a:off x="881026" y="2916775"/>
            <a:ext cx="1852704" cy="28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IN" b="1" dirty="0">
                <a:solidFill>
                  <a:schemeClr val="tx1"/>
                </a:solidFill>
                <a:latin typeface="Helvetica Neue" panose="020B0604020202020204" charset="0"/>
                <a:ea typeface="Cambria"/>
                <a:cs typeface="Cambria"/>
                <a:sym typeface="Cambria"/>
              </a:rPr>
              <a:t>History table</a:t>
            </a:r>
            <a:endParaRPr sz="1050" b="1" dirty="0">
              <a:solidFill>
                <a:schemeClr val="tx1"/>
              </a:solidFill>
              <a:latin typeface="Helvetica Neue" panose="020B0604020202020204" charset="0"/>
            </a:endParaRPr>
          </a:p>
        </p:txBody>
      </p:sp>
      <p:sp>
        <p:nvSpPr>
          <p:cNvPr id="12" name="Google Shape;230;p8">
            <a:extLst>
              <a:ext uri="{FF2B5EF4-FFF2-40B4-BE49-F238E27FC236}">
                <a16:creationId xmlns:a16="http://schemas.microsoft.com/office/drawing/2014/main" id="{2D1A5C70-A371-E955-57CA-C769C90D1389}"/>
              </a:ext>
            </a:extLst>
          </p:cNvPr>
          <p:cNvSpPr txBox="1"/>
          <p:nvPr/>
        </p:nvSpPr>
        <p:spPr>
          <a:xfrm>
            <a:off x="665863" y="3228868"/>
            <a:ext cx="2026213" cy="28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IN" dirty="0">
                <a:solidFill>
                  <a:schemeClr val="tx1"/>
                </a:solidFill>
                <a:latin typeface="Helvetica Neue" panose="020B0604020202020204" charset="0"/>
                <a:ea typeface="Cambria"/>
                <a:cs typeface="Cambria"/>
                <a:sym typeface="Cambria"/>
              </a:rPr>
              <a:t>  commit   TimeStamp</a:t>
            </a:r>
            <a:endParaRPr sz="1050" dirty="0">
              <a:solidFill>
                <a:schemeClr val="tx1"/>
              </a:solidFill>
              <a:latin typeface="Helvetica Neue" panose="020B0604020202020204" charset="0"/>
            </a:endParaRPr>
          </a:p>
        </p:txBody>
      </p:sp>
      <p:sp>
        <p:nvSpPr>
          <p:cNvPr id="13" name="Google Shape;230;p8">
            <a:extLst>
              <a:ext uri="{FF2B5EF4-FFF2-40B4-BE49-F238E27FC236}">
                <a16:creationId xmlns:a16="http://schemas.microsoft.com/office/drawing/2014/main" id="{0E1E6D21-B58A-3EA5-567E-ECCEB820AE4F}"/>
              </a:ext>
            </a:extLst>
          </p:cNvPr>
          <p:cNvSpPr txBox="1"/>
          <p:nvPr/>
        </p:nvSpPr>
        <p:spPr>
          <a:xfrm>
            <a:off x="810895" y="3526458"/>
            <a:ext cx="1852704" cy="28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IN" dirty="0">
                <a:solidFill>
                  <a:schemeClr val="tx1"/>
                </a:solidFill>
                <a:latin typeface="Helvetica Neue" panose="020B0604020202020204" charset="0"/>
                <a:ea typeface="Cambria"/>
                <a:cs typeface="Cambria"/>
                <a:sym typeface="Cambria"/>
              </a:rPr>
              <a:t>    2              20</a:t>
            </a:r>
            <a:endParaRPr sz="1050" dirty="0">
              <a:solidFill>
                <a:schemeClr val="tx1"/>
              </a:solidFill>
              <a:latin typeface="Helvetica Neue" panose="020B0604020202020204" charset="0"/>
            </a:endParaRPr>
          </a:p>
        </p:txBody>
      </p:sp>
      <p:sp>
        <p:nvSpPr>
          <p:cNvPr id="17" name="Google Shape;230;p8">
            <a:extLst>
              <a:ext uri="{FF2B5EF4-FFF2-40B4-BE49-F238E27FC236}">
                <a16:creationId xmlns:a16="http://schemas.microsoft.com/office/drawing/2014/main" id="{26507B3C-F9DE-CCEC-0947-4342510DE145}"/>
              </a:ext>
            </a:extLst>
          </p:cNvPr>
          <p:cNvSpPr txBox="1"/>
          <p:nvPr/>
        </p:nvSpPr>
        <p:spPr>
          <a:xfrm>
            <a:off x="807510" y="3739820"/>
            <a:ext cx="1852704" cy="28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IN" dirty="0">
                <a:solidFill>
                  <a:schemeClr val="tx1"/>
                </a:solidFill>
                <a:latin typeface="Helvetica Neue" panose="020B0604020202020204" charset="0"/>
                <a:ea typeface="Cambria"/>
                <a:cs typeface="Cambria"/>
                <a:sym typeface="Cambria"/>
              </a:rPr>
              <a:t>    5              50</a:t>
            </a:r>
            <a:endParaRPr sz="1050" dirty="0">
              <a:solidFill>
                <a:schemeClr val="tx1"/>
              </a:solidFill>
              <a:latin typeface="Helvetica Neue" panose="020B0604020202020204" charset="0"/>
            </a:endParaRPr>
          </a:p>
        </p:txBody>
      </p:sp>
      <p:sp>
        <p:nvSpPr>
          <p:cNvPr id="21" name="Google Shape;230;p8">
            <a:extLst>
              <a:ext uri="{FF2B5EF4-FFF2-40B4-BE49-F238E27FC236}">
                <a16:creationId xmlns:a16="http://schemas.microsoft.com/office/drawing/2014/main" id="{22B47480-F4D8-F231-99BD-D2242D6C6965}"/>
              </a:ext>
            </a:extLst>
          </p:cNvPr>
          <p:cNvSpPr txBox="1"/>
          <p:nvPr/>
        </p:nvSpPr>
        <p:spPr>
          <a:xfrm>
            <a:off x="777032" y="3987047"/>
            <a:ext cx="1852704" cy="28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IN" dirty="0">
                <a:solidFill>
                  <a:schemeClr val="tx1"/>
                </a:solidFill>
                <a:latin typeface="Helvetica Neue" panose="020B0604020202020204" charset="0"/>
                <a:ea typeface="Cambria"/>
                <a:cs typeface="Cambria"/>
                <a:sym typeface="Cambria"/>
              </a:rPr>
              <a:t>   10              90</a:t>
            </a:r>
            <a:endParaRPr sz="1050" dirty="0">
              <a:solidFill>
                <a:schemeClr val="tx1"/>
              </a:solidFill>
              <a:latin typeface="Helvetica Neue" panose="020B0604020202020204" charset="0"/>
            </a:endParaRPr>
          </a:p>
        </p:txBody>
      </p:sp>
      <p:sp>
        <p:nvSpPr>
          <p:cNvPr id="22" name="Google Shape;230;p8">
            <a:extLst>
              <a:ext uri="{FF2B5EF4-FFF2-40B4-BE49-F238E27FC236}">
                <a16:creationId xmlns:a16="http://schemas.microsoft.com/office/drawing/2014/main" id="{1ED7280E-EC11-B380-7866-7ED5D046B271}"/>
              </a:ext>
            </a:extLst>
          </p:cNvPr>
          <p:cNvSpPr txBox="1"/>
          <p:nvPr/>
        </p:nvSpPr>
        <p:spPr>
          <a:xfrm>
            <a:off x="782281" y="4220728"/>
            <a:ext cx="1852704" cy="28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IN" dirty="0">
                <a:solidFill>
                  <a:schemeClr val="tx1"/>
                </a:solidFill>
                <a:latin typeface="Helvetica Neue" panose="020B0604020202020204" charset="0"/>
                <a:ea typeface="Cambria"/>
                <a:cs typeface="Cambria"/>
                <a:sym typeface="Cambria"/>
              </a:rPr>
              <a:t>   15            130</a:t>
            </a:r>
            <a:endParaRPr sz="1050" dirty="0">
              <a:solidFill>
                <a:schemeClr val="tx1"/>
              </a:solidFill>
              <a:latin typeface="Helvetica Neue" panose="020B0604020202020204" charset="0"/>
            </a:endParaRPr>
          </a:p>
        </p:txBody>
      </p:sp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12A9BE27-6EF3-A193-780B-E7EB945BD8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3662053"/>
              </p:ext>
            </p:extLst>
          </p:nvPr>
        </p:nvGraphicFramePr>
        <p:xfrm>
          <a:off x="3596201" y="3265626"/>
          <a:ext cx="4139621" cy="1424232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tableStyleId>{2EF4C242-65D4-498B-B413-16474256E36E}</a:tableStyleId>
              </a:tblPr>
              <a:tblGrid>
                <a:gridCol w="584536">
                  <a:extLst>
                    <a:ext uri="{9D8B030D-6E8A-4147-A177-3AD203B41FA5}">
                      <a16:colId xmlns:a16="http://schemas.microsoft.com/office/drawing/2014/main" val="801953661"/>
                    </a:ext>
                  </a:extLst>
                </a:gridCol>
                <a:gridCol w="1391139">
                  <a:extLst>
                    <a:ext uri="{9D8B030D-6E8A-4147-A177-3AD203B41FA5}">
                      <a16:colId xmlns:a16="http://schemas.microsoft.com/office/drawing/2014/main" val="1142054641"/>
                    </a:ext>
                  </a:extLst>
                </a:gridCol>
                <a:gridCol w="1062892">
                  <a:extLst>
                    <a:ext uri="{9D8B030D-6E8A-4147-A177-3AD203B41FA5}">
                      <a16:colId xmlns:a16="http://schemas.microsoft.com/office/drawing/2014/main" val="2379196522"/>
                    </a:ext>
                  </a:extLst>
                </a:gridCol>
                <a:gridCol w="1101054">
                  <a:extLst>
                    <a:ext uri="{9D8B030D-6E8A-4147-A177-3AD203B41FA5}">
                      <a16:colId xmlns:a16="http://schemas.microsoft.com/office/drawing/2014/main" val="3955006450"/>
                    </a:ext>
                  </a:extLst>
                </a:gridCol>
              </a:tblGrid>
              <a:tr h="279858">
                <a:tc>
                  <a:txBody>
                    <a:bodyPr/>
                    <a:lstStyle/>
                    <a:p>
                      <a:pPr algn="ctr"/>
                      <a:r>
                        <a:rPr lang="en-IN" sz="1200" b="1" dirty="0">
                          <a:latin typeface="Helvetica Neue" panose="020B0604020202020204" charset="0"/>
                        </a:rPr>
                        <a:t>Instr.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1200" b="1" dirty="0">
                        <a:latin typeface="Helvetica Neue" panose="020B0604020202020204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b="1" dirty="0">
                          <a:latin typeface="Helvetica Neue" panose="020B0604020202020204" charset="0"/>
                        </a:rPr>
                        <a:t>Access TS</a:t>
                      </a:r>
                    </a:p>
                  </a:txBody>
                  <a:tcPr>
                    <a:pattFill prst="dkUpDiag">
                      <a:fgClr>
                        <a:schemeClr val="bg1">
                          <a:lumMod val="8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b="1" dirty="0">
                          <a:latin typeface="Helvetica Neue" panose="020B0604020202020204" charset="0"/>
                        </a:rPr>
                        <a:t>Fill Latency</a:t>
                      </a:r>
                    </a:p>
                  </a:txBody>
                  <a:tcPr>
                    <a:pattFill prst="dkUpDiag">
                      <a:fgClr>
                        <a:schemeClr val="bg1">
                          <a:lumMod val="8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592666168"/>
                  </a:ext>
                </a:extLst>
              </a:tr>
              <a:tr h="279858"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atin typeface="Helvetica Neue" panose="020B0604020202020204" charset="0"/>
                        </a:rPr>
                        <a:t>&lt;ID&gt;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dirty="0">
                        <a:latin typeface="Helvetica Neue" panose="020B0604020202020204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atin typeface="Helvetica Neue" panose="020B0604020202020204" charset="0"/>
                        </a:rPr>
                        <a:t>70</a:t>
                      </a:r>
                    </a:p>
                  </a:txBody>
                  <a:tcPr>
                    <a:pattFill prst="dkUpDiag">
                      <a:fgClr>
                        <a:schemeClr val="bg1">
                          <a:lumMod val="8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atin typeface="Helvetica Neue" panose="020B0604020202020204" charset="0"/>
                        </a:rPr>
                        <a:t>50</a:t>
                      </a:r>
                    </a:p>
                  </a:txBody>
                  <a:tcPr>
                    <a:pattFill prst="dkUpDiag">
                      <a:fgClr>
                        <a:schemeClr val="bg1">
                          <a:lumMod val="8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1199737409"/>
                  </a:ext>
                </a:extLst>
              </a:tr>
              <a:tr h="839574">
                <a:tc>
                  <a:txBody>
                    <a:bodyPr/>
                    <a:lstStyle/>
                    <a:p>
                      <a:pPr algn="ctr"/>
                      <a:endParaRPr lang="en-IN" dirty="0">
                        <a:latin typeface="Helvetica Neue" panose="020B0604020202020204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dirty="0">
                        <a:latin typeface="Helvetica Neue" panose="020B0604020202020204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dirty="0">
                        <a:latin typeface="Helvetica Neue" panose="020B0604020202020204" charset="0"/>
                      </a:endParaRPr>
                    </a:p>
                  </a:txBody>
                  <a:tcPr>
                    <a:pattFill prst="dkUpDiag">
                      <a:fgClr>
                        <a:schemeClr val="bg1">
                          <a:lumMod val="8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dirty="0">
                        <a:latin typeface="Helvetica Neue" panose="020B0604020202020204" charset="0"/>
                      </a:endParaRPr>
                    </a:p>
                  </a:txBody>
                  <a:tcPr>
                    <a:pattFill prst="dkUpDiag">
                      <a:fgClr>
                        <a:schemeClr val="bg1">
                          <a:lumMod val="8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3534014405"/>
                  </a:ext>
                </a:extLst>
              </a:tr>
            </a:tbl>
          </a:graphicData>
        </a:graphic>
      </p:graphicFrame>
      <p:sp>
        <p:nvSpPr>
          <p:cNvPr id="36" name="Google Shape;230;p8">
            <a:extLst>
              <a:ext uri="{FF2B5EF4-FFF2-40B4-BE49-F238E27FC236}">
                <a16:creationId xmlns:a16="http://schemas.microsoft.com/office/drawing/2014/main" id="{B067D927-0A53-CF5E-ABFE-D096538358B4}"/>
              </a:ext>
            </a:extLst>
          </p:cNvPr>
          <p:cNvSpPr txBox="1"/>
          <p:nvPr/>
        </p:nvSpPr>
        <p:spPr>
          <a:xfrm>
            <a:off x="4360302" y="2967086"/>
            <a:ext cx="2825628" cy="28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IN" b="1" dirty="0">
                <a:solidFill>
                  <a:schemeClr val="tx1"/>
                </a:solidFill>
                <a:latin typeface="Helvetica Neue" panose="020B0604020202020204" charset="0"/>
                <a:ea typeface="Cambria"/>
                <a:sym typeface="Cambria"/>
              </a:rPr>
              <a:t>Extended Load Queue (X-LQ)</a:t>
            </a:r>
            <a:endParaRPr b="1" dirty="0">
              <a:solidFill>
                <a:schemeClr val="tx1"/>
              </a:solidFill>
              <a:latin typeface="Helvetica Neue" panose="020B0604020202020204" charset="0"/>
            </a:endParaRPr>
          </a:p>
        </p:txBody>
      </p:sp>
      <p:sp>
        <p:nvSpPr>
          <p:cNvPr id="499" name="Google Shape;499;p22"/>
          <p:cNvSpPr txBox="1"/>
          <p:nvPr/>
        </p:nvSpPr>
        <p:spPr>
          <a:xfrm>
            <a:off x="5773116" y="3972714"/>
            <a:ext cx="2875749" cy="346218"/>
          </a:xfrm>
          <a:prstGeom prst="rect">
            <a:avLst/>
          </a:prstGeom>
          <a:solidFill>
            <a:srgbClr val="FF7875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IN" sz="1800" dirty="0">
                <a:solidFill>
                  <a:schemeClr val="dk1"/>
                </a:solidFill>
                <a:latin typeface="Helvetica Neue" panose="020B0604020202020204" charset="0"/>
                <a:ea typeface="Cambria"/>
                <a:cs typeface="Cambria"/>
                <a:sym typeface="Cambria"/>
              </a:rPr>
              <a:t>Storage overhead </a:t>
            </a:r>
            <a:r>
              <a:rPr lang="en-IN" sz="1800" b="1" dirty="0">
                <a:solidFill>
                  <a:schemeClr val="dk1"/>
                </a:solidFill>
                <a:latin typeface="Helvetica Neue" panose="020B0604020202020204" charset="0"/>
                <a:ea typeface="Cambria"/>
                <a:cs typeface="Cambria"/>
                <a:sym typeface="Cambria"/>
              </a:rPr>
              <a:t>0.47 KB</a:t>
            </a:r>
            <a:endParaRPr sz="1050" dirty="0">
              <a:latin typeface="Helvetica Neue" panose="020B0604020202020204" charset="0"/>
            </a:endParaRPr>
          </a:p>
        </p:txBody>
      </p:sp>
      <p:sp>
        <p:nvSpPr>
          <p:cNvPr id="15" name="Google Shape;230;p8">
            <a:extLst>
              <a:ext uri="{FF2B5EF4-FFF2-40B4-BE49-F238E27FC236}">
                <a16:creationId xmlns:a16="http://schemas.microsoft.com/office/drawing/2014/main" id="{C8A2D1CF-3728-BDC0-0C2B-EB754E92C3CC}"/>
              </a:ext>
            </a:extLst>
          </p:cNvPr>
          <p:cNvSpPr txBox="1"/>
          <p:nvPr/>
        </p:nvSpPr>
        <p:spPr>
          <a:xfrm>
            <a:off x="0" y="1915898"/>
            <a:ext cx="9144000" cy="1477297"/>
          </a:xfrm>
          <a:prstGeom prst="rect">
            <a:avLst/>
          </a:prstGeom>
          <a:solidFill>
            <a:srgbClr val="007635"/>
          </a:solidFill>
          <a:ln>
            <a:noFill/>
          </a:ln>
          <a:effectLst>
            <a:outerShdw blurRad="800100" sx="125000" sy="125000" algn="ctr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None/>
              <a:defRPr sz="1800">
                <a:solidFill>
                  <a:schemeClr val="lt1"/>
                </a:solidFill>
                <a:latin typeface="Helvetica Neue"/>
                <a:ea typeface="Helvetica Neue"/>
                <a:cs typeface="Helvetica Neue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bg1"/>
              </a:buClr>
            </a:pPr>
            <a:r>
              <a:rPr lang="en-IN" sz="2800" i="1" dirty="0"/>
              <a:t>Security guarantees</a:t>
            </a:r>
          </a:p>
          <a:p>
            <a:pPr marL="457200" indent="-457200" algn="l">
              <a:buClr>
                <a:schemeClr val="bg1"/>
              </a:buClr>
              <a:buSzPct val="70000"/>
              <a:buFont typeface="Helvetica Neue" panose="020B0604020202020204" charset="0"/>
              <a:buChar char="►"/>
            </a:pPr>
            <a:r>
              <a:rPr lang="en-IN" sz="2800" dirty="0"/>
              <a:t>Prefetcher is trained and triggered on-commit</a:t>
            </a:r>
          </a:p>
          <a:p>
            <a:pPr marL="457200" indent="-457200" algn="l">
              <a:buClr>
                <a:schemeClr val="bg1"/>
              </a:buClr>
              <a:buSzPct val="70000"/>
              <a:buFont typeface="Helvetica Neue" panose="020B0604020202020204" charset="0"/>
              <a:buChar char="►"/>
            </a:pPr>
            <a:r>
              <a:rPr lang="en-IN" sz="2800" dirty="0"/>
              <a:t>Speculative info. stored in X-LQ is safe</a:t>
            </a:r>
            <a:endParaRPr sz="2800" dirty="0"/>
          </a:p>
        </p:txBody>
      </p:sp>
    </p:spTree>
    <p:extLst>
      <p:ext uri="{BB962C8B-B14F-4D97-AF65-F5344CB8AC3E}">
        <p14:creationId xmlns:p14="http://schemas.microsoft.com/office/powerpoint/2010/main" val="11007500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39"/>
          <p:cNvSpPr txBox="1">
            <a:spLocks noGrp="1"/>
          </p:cNvSpPr>
          <p:nvPr>
            <p:ph type="sldNum" idx="12"/>
          </p:nvPr>
        </p:nvSpPr>
        <p:spPr>
          <a:xfrm>
            <a:off x="8462729" y="4714800"/>
            <a:ext cx="6441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48</a:t>
            </a:fld>
            <a:endParaRPr/>
          </a:p>
        </p:txBody>
      </p:sp>
      <p:sp>
        <p:nvSpPr>
          <p:cNvPr id="456" name="Google Shape;456;p39"/>
          <p:cNvSpPr/>
          <p:nvPr/>
        </p:nvSpPr>
        <p:spPr>
          <a:xfrm>
            <a:off x="3467248" y="2885672"/>
            <a:ext cx="1624200" cy="334500"/>
          </a:xfrm>
          <a:prstGeom prst="roundRect">
            <a:avLst>
              <a:gd name="adj" fmla="val 16667"/>
            </a:avLst>
          </a:prstGeom>
          <a:solidFill>
            <a:srgbClr val="FC1919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L2</a:t>
            </a:r>
            <a:endParaRPr sz="1800" i="0" u="none" strike="noStrike" cap="non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57" name="Google Shape;457;p39"/>
          <p:cNvSpPr/>
          <p:nvPr/>
        </p:nvSpPr>
        <p:spPr>
          <a:xfrm>
            <a:off x="3259139" y="3524561"/>
            <a:ext cx="2043600" cy="334500"/>
          </a:xfrm>
          <a:prstGeom prst="roundRect">
            <a:avLst>
              <a:gd name="adj" fmla="val 16667"/>
            </a:avLst>
          </a:prstGeom>
          <a:solidFill>
            <a:srgbClr val="FC1919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LLC</a:t>
            </a:r>
            <a:endParaRPr sz="11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58" name="Google Shape;458;p39"/>
          <p:cNvSpPr/>
          <p:nvPr/>
        </p:nvSpPr>
        <p:spPr>
          <a:xfrm>
            <a:off x="2445252" y="4084235"/>
            <a:ext cx="3674700" cy="375600"/>
          </a:xfrm>
          <a:prstGeom prst="roundRect">
            <a:avLst>
              <a:gd name="adj" fmla="val 16667"/>
            </a:avLst>
          </a:prstGeom>
          <a:solidFill>
            <a:srgbClr val="A5A5A5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DRAM</a:t>
            </a:r>
            <a:endParaRPr sz="1100"/>
          </a:p>
        </p:txBody>
      </p:sp>
      <p:sp>
        <p:nvSpPr>
          <p:cNvPr id="459" name="Google Shape;459;p39"/>
          <p:cNvSpPr/>
          <p:nvPr/>
        </p:nvSpPr>
        <p:spPr>
          <a:xfrm>
            <a:off x="3559266" y="1244188"/>
            <a:ext cx="1418100" cy="565800"/>
          </a:xfrm>
          <a:prstGeom prst="roundRect">
            <a:avLst>
              <a:gd name="adj" fmla="val 16667"/>
            </a:avLst>
          </a:prstGeom>
          <a:solidFill>
            <a:srgbClr val="CCCCCC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CPU</a:t>
            </a:r>
            <a:endParaRPr sz="11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60" name="Google Shape;460;p39"/>
          <p:cNvSpPr/>
          <p:nvPr/>
        </p:nvSpPr>
        <p:spPr>
          <a:xfrm>
            <a:off x="3730845" y="2133537"/>
            <a:ext cx="1080600" cy="334500"/>
          </a:xfrm>
          <a:prstGeom prst="roundRect">
            <a:avLst>
              <a:gd name="adj" fmla="val 16667"/>
            </a:avLst>
          </a:prstGeom>
          <a:solidFill>
            <a:srgbClr val="FC1919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L1D</a:t>
            </a:r>
            <a:endParaRPr sz="11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461" name="Google Shape;461;p39"/>
          <p:cNvCxnSpPr>
            <a:stCxn id="459" idx="2"/>
            <a:endCxn id="460" idx="0"/>
          </p:cNvCxnSpPr>
          <p:nvPr/>
        </p:nvCxnSpPr>
        <p:spPr>
          <a:xfrm>
            <a:off x="4268316" y="1809988"/>
            <a:ext cx="2700" cy="32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462" name="Google Shape;462;p39"/>
          <p:cNvSpPr/>
          <p:nvPr/>
        </p:nvSpPr>
        <p:spPr>
          <a:xfrm>
            <a:off x="6083975" y="2091975"/>
            <a:ext cx="1249200" cy="417600"/>
          </a:xfrm>
          <a:prstGeom prst="roundRect">
            <a:avLst>
              <a:gd name="adj" fmla="val 16667"/>
            </a:avLst>
          </a:prstGeom>
          <a:solidFill>
            <a:srgbClr val="92D05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GM cache</a:t>
            </a:r>
            <a:endParaRPr sz="11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463" name="Google Shape;463;p39"/>
          <p:cNvCxnSpPr>
            <a:stCxn id="459" idx="3"/>
            <a:endCxn id="462" idx="0"/>
          </p:cNvCxnSpPr>
          <p:nvPr/>
        </p:nvCxnSpPr>
        <p:spPr>
          <a:xfrm>
            <a:off x="4977366" y="1527088"/>
            <a:ext cx="1731300" cy="564900"/>
          </a:xfrm>
          <a:prstGeom prst="bentConnector2">
            <a:avLst/>
          </a:prstGeom>
          <a:noFill/>
          <a:ln w="9525" cap="flat" cmpd="sng">
            <a:solidFill>
              <a:schemeClr val="dk1"/>
            </a:solidFill>
            <a:prstDash val="lgDash"/>
            <a:round/>
            <a:headEnd type="triangle" w="med" len="med"/>
            <a:tailEnd type="triangle" w="med" len="med"/>
          </a:ln>
        </p:spPr>
      </p:cxnSp>
      <p:sp>
        <p:nvSpPr>
          <p:cNvPr id="464" name="Google Shape;464;p39"/>
          <p:cNvSpPr txBox="1">
            <a:spLocks noGrp="1"/>
          </p:cNvSpPr>
          <p:nvPr>
            <p:ph type="title"/>
          </p:nvPr>
        </p:nvSpPr>
        <p:spPr>
          <a:xfrm>
            <a:off x="60440" y="68336"/>
            <a:ext cx="8425500" cy="63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00E7"/>
              </a:buClr>
              <a:buSzPts val="2700"/>
              <a:buFont typeface="Arial"/>
              <a:buNone/>
            </a:pPr>
            <a:r>
              <a:rPr lang="en" sz="3200" dirty="0"/>
              <a:t>SUF + TSB in nutshell</a:t>
            </a:r>
            <a:endParaRPr sz="3200" dirty="0"/>
          </a:p>
        </p:txBody>
      </p:sp>
      <p:sp>
        <p:nvSpPr>
          <p:cNvPr id="465" name="Google Shape;465;p39"/>
          <p:cNvSpPr/>
          <p:nvPr/>
        </p:nvSpPr>
        <p:spPr>
          <a:xfrm>
            <a:off x="1163566" y="2118519"/>
            <a:ext cx="1491000" cy="364500"/>
          </a:xfrm>
          <a:prstGeom prst="roundRect">
            <a:avLst>
              <a:gd name="adj" fmla="val 16667"/>
            </a:avLst>
          </a:prstGeom>
          <a:solidFill>
            <a:srgbClr val="FFA19F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Prefetcher</a:t>
            </a:r>
            <a:endParaRPr sz="11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466" name="Google Shape;466;p39"/>
          <p:cNvCxnSpPr>
            <a:stCxn id="459" idx="1"/>
            <a:endCxn id="465" idx="0"/>
          </p:cNvCxnSpPr>
          <p:nvPr/>
        </p:nvCxnSpPr>
        <p:spPr>
          <a:xfrm flipH="1">
            <a:off x="1908966" y="1527088"/>
            <a:ext cx="1650300" cy="591300"/>
          </a:xfrm>
          <a:prstGeom prst="bentConnector2">
            <a:avLst/>
          </a:prstGeom>
          <a:noFill/>
          <a:ln w="9525" cap="flat" cmpd="sng">
            <a:solidFill>
              <a:schemeClr val="dk1"/>
            </a:solidFill>
            <a:prstDash val="lgDash"/>
            <a:round/>
            <a:headEnd type="none" w="sm" len="sm"/>
            <a:tailEnd type="triangle" w="med" len="med"/>
          </a:ln>
        </p:spPr>
      </p:cxnSp>
      <p:cxnSp>
        <p:nvCxnSpPr>
          <p:cNvPr id="467" name="Google Shape;467;p39"/>
          <p:cNvCxnSpPr>
            <a:stCxn id="465" idx="3"/>
            <a:endCxn id="460" idx="1"/>
          </p:cNvCxnSpPr>
          <p:nvPr/>
        </p:nvCxnSpPr>
        <p:spPr>
          <a:xfrm>
            <a:off x="2654566" y="2300769"/>
            <a:ext cx="1076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lgDash"/>
            <a:round/>
            <a:headEnd type="none" w="sm" len="sm"/>
            <a:tailEnd type="triangle" w="med" len="med"/>
          </a:ln>
        </p:spPr>
      </p:cxnSp>
      <p:sp>
        <p:nvSpPr>
          <p:cNvPr id="468" name="Google Shape;468;p39"/>
          <p:cNvSpPr/>
          <p:nvPr/>
        </p:nvSpPr>
        <p:spPr>
          <a:xfrm rot="8931818">
            <a:off x="5327847" y="2698408"/>
            <a:ext cx="1178355" cy="1027816"/>
          </a:xfrm>
          <a:prstGeom prst="striped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469" name="Google Shape;46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20725" y="2915975"/>
            <a:ext cx="486600" cy="48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0" name="Google Shape;470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4476" y="2383821"/>
            <a:ext cx="591300" cy="591300"/>
          </a:xfrm>
          <a:prstGeom prst="rect">
            <a:avLst/>
          </a:prstGeom>
          <a:noFill/>
          <a:ln>
            <a:noFill/>
          </a:ln>
        </p:spPr>
      </p:pic>
      <p:sp>
        <p:nvSpPr>
          <p:cNvPr id="471" name="Google Shape;471;p39"/>
          <p:cNvSpPr/>
          <p:nvPr/>
        </p:nvSpPr>
        <p:spPr>
          <a:xfrm>
            <a:off x="651075" y="3483000"/>
            <a:ext cx="1080600" cy="417601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1"/>
                </a:solidFill>
                <a:latin typeface="Helvetica Neue"/>
              </a:rPr>
              <a:t>TSB</a:t>
            </a:r>
          </a:p>
        </p:txBody>
      </p:sp>
      <p:sp>
        <p:nvSpPr>
          <p:cNvPr id="472" name="Google Shape;472;p39"/>
          <p:cNvSpPr/>
          <p:nvPr/>
        </p:nvSpPr>
        <p:spPr>
          <a:xfrm>
            <a:off x="6687425" y="3697175"/>
            <a:ext cx="1097530" cy="417601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 dirty="0"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1"/>
                </a:solidFill>
                <a:latin typeface="Helvetica Neue"/>
              </a:rPr>
              <a:t>SUF</a:t>
            </a:r>
          </a:p>
        </p:txBody>
      </p:sp>
      <p:sp>
        <p:nvSpPr>
          <p:cNvPr id="473" name="Google Shape;473;p39"/>
          <p:cNvSpPr txBox="1"/>
          <p:nvPr/>
        </p:nvSpPr>
        <p:spPr>
          <a:xfrm>
            <a:off x="423400" y="2990550"/>
            <a:ext cx="24207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FC191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Timeliness issue</a:t>
            </a:r>
            <a:endParaRPr sz="1900">
              <a:solidFill>
                <a:srgbClr val="FC1919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74" name="Google Shape;474;p39"/>
          <p:cNvSpPr txBox="1"/>
          <p:nvPr/>
        </p:nvSpPr>
        <p:spPr>
          <a:xfrm>
            <a:off x="6208500" y="3220175"/>
            <a:ext cx="30000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FC191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Increased memory traffic</a:t>
            </a:r>
            <a:endParaRPr sz="1900">
              <a:solidFill>
                <a:srgbClr val="FC1919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39"/>
          <p:cNvSpPr txBox="1">
            <a:spLocks noGrp="1"/>
          </p:cNvSpPr>
          <p:nvPr>
            <p:ph type="sldNum" idx="12"/>
          </p:nvPr>
        </p:nvSpPr>
        <p:spPr>
          <a:xfrm>
            <a:off x="8462729" y="4714800"/>
            <a:ext cx="6441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49</a:t>
            </a:fld>
            <a:endParaRPr/>
          </a:p>
        </p:txBody>
      </p:sp>
      <p:sp>
        <p:nvSpPr>
          <p:cNvPr id="464" name="Google Shape;464;p39"/>
          <p:cNvSpPr txBox="1">
            <a:spLocks noGrp="1"/>
          </p:cNvSpPr>
          <p:nvPr>
            <p:ph type="title"/>
          </p:nvPr>
        </p:nvSpPr>
        <p:spPr>
          <a:xfrm>
            <a:off x="106160" y="82521"/>
            <a:ext cx="8425500" cy="63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00E7"/>
              </a:buClr>
              <a:buSzPts val="2700"/>
              <a:buFont typeface="Arial"/>
              <a:buNone/>
            </a:pPr>
            <a:r>
              <a:rPr lang="en" sz="3200" dirty="0"/>
              <a:t>Applicability</a:t>
            </a:r>
            <a:endParaRPr sz="3200" dirty="0"/>
          </a:p>
        </p:txBody>
      </p:sp>
      <p:sp>
        <p:nvSpPr>
          <p:cNvPr id="2" name="Google Shape;471;p39">
            <a:extLst>
              <a:ext uri="{FF2B5EF4-FFF2-40B4-BE49-F238E27FC236}">
                <a16:creationId xmlns:a16="http://schemas.microsoft.com/office/drawing/2014/main" id="{9A0D4E9A-E726-282B-D16C-9ACF7E6F5BE8}"/>
              </a:ext>
            </a:extLst>
          </p:cNvPr>
          <p:cNvSpPr/>
          <p:nvPr/>
        </p:nvSpPr>
        <p:spPr>
          <a:xfrm>
            <a:off x="1010525" y="3294145"/>
            <a:ext cx="1080600" cy="417601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 dirty="0"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1"/>
                </a:solidFill>
                <a:latin typeface="Helvetica Neue"/>
              </a:rPr>
              <a:t>TSB</a:t>
            </a:r>
          </a:p>
        </p:txBody>
      </p:sp>
      <p:sp>
        <p:nvSpPr>
          <p:cNvPr id="3" name="Google Shape;472;p39">
            <a:extLst>
              <a:ext uri="{FF2B5EF4-FFF2-40B4-BE49-F238E27FC236}">
                <a16:creationId xmlns:a16="http://schemas.microsoft.com/office/drawing/2014/main" id="{DDA11506-AE8E-262E-6A0F-A6FF743E2DE7}"/>
              </a:ext>
            </a:extLst>
          </p:cNvPr>
          <p:cNvSpPr/>
          <p:nvPr/>
        </p:nvSpPr>
        <p:spPr>
          <a:xfrm>
            <a:off x="1010525" y="1709830"/>
            <a:ext cx="1097530" cy="417601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 dirty="0"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1"/>
                </a:solidFill>
                <a:latin typeface="Helvetica Neue"/>
              </a:rPr>
              <a:t>SUF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E03CEA7-5F52-3019-4814-7DEF0C365523}"/>
              </a:ext>
            </a:extLst>
          </p:cNvPr>
          <p:cNvSpPr txBox="1"/>
          <p:nvPr/>
        </p:nvSpPr>
        <p:spPr>
          <a:xfrm>
            <a:off x="3169920" y="1332380"/>
            <a:ext cx="54254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latin typeface="Helvetica Neue" panose="020B0604020202020204" charset="0"/>
              </a:rPr>
              <a:t>Invisible speculation based techniques which updates the cache hierarchy on commit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1C1A86-1103-CE60-14B5-AD9D17AE96AC}"/>
              </a:ext>
            </a:extLst>
          </p:cNvPr>
          <p:cNvSpPr txBox="1"/>
          <p:nvPr/>
        </p:nvSpPr>
        <p:spPr>
          <a:xfrm>
            <a:off x="3169920" y="2112615"/>
            <a:ext cx="50825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latin typeface="Helvetica Neue" panose="020B0604020202020204" charset="0"/>
              </a:rPr>
              <a:t>Delay based techniques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542CFDA-2D9F-E370-31A5-8A8830192D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8469" y="1910703"/>
            <a:ext cx="749709" cy="7497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B79C39E-51A4-899A-0293-55C02A68AA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9506" y="3294145"/>
            <a:ext cx="420414" cy="42041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56BCF0E-CF78-93E9-FC56-DDCD45167870}"/>
              </a:ext>
            </a:extLst>
          </p:cNvPr>
          <p:cNvSpPr txBox="1"/>
          <p:nvPr/>
        </p:nvSpPr>
        <p:spPr>
          <a:xfrm>
            <a:off x="3169920" y="3311636"/>
            <a:ext cx="3162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latin typeface="Helvetica Neue" panose="020B0604020202020204" charset="0"/>
              </a:rPr>
              <a:t>All secure cache systems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BE176C9-BF0C-5E15-AD66-8AD2637F8A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3116" y="1476116"/>
            <a:ext cx="420414" cy="420414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B7AFD16-4555-B88C-B481-8942962C3BF5}"/>
              </a:ext>
            </a:extLst>
          </p:cNvPr>
          <p:cNvCxnSpPr/>
          <p:nvPr/>
        </p:nvCxnSpPr>
        <p:spPr>
          <a:xfrm>
            <a:off x="845820" y="2849880"/>
            <a:ext cx="761690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3230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2"/>
          <p:cNvSpPr txBox="1">
            <a:spLocks noGrp="1"/>
          </p:cNvSpPr>
          <p:nvPr>
            <p:ph type="title"/>
          </p:nvPr>
        </p:nvSpPr>
        <p:spPr>
          <a:xfrm>
            <a:off x="99076" y="207078"/>
            <a:ext cx="8520600" cy="5727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 dirty="0">
                <a:latin typeface="Helvetica Neue"/>
                <a:ea typeface="Helvetica Neue"/>
                <a:cs typeface="Helvetica Neue"/>
                <a:sym typeface="Helvetica Neue"/>
              </a:rPr>
              <a:t>What about security?</a:t>
            </a:r>
            <a:endParaRPr sz="3200" b="1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2" name="Google Shape;72;p12"/>
          <p:cNvSpPr txBox="1">
            <a:spLocks noGrp="1"/>
          </p:cNvSpPr>
          <p:nvPr>
            <p:ph type="sldNum" idx="12"/>
          </p:nvPr>
        </p:nvSpPr>
        <p:spPr>
          <a:xfrm>
            <a:off x="8462729" y="4714800"/>
            <a:ext cx="644100" cy="393600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5F6B0F-67E8-21F8-C6DE-BB213CF0AFC5}"/>
              </a:ext>
            </a:extLst>
          </p:cNvPr>
          <p:cNvSpPr txBox="1"/>
          <p:nvPr/>
        </p:nvSpPr>
        <p:spPr>
          <a:xfrm>
            <a:off x="1496649" y="1257896"/>
            <a:ext cx="1055097" cy="40011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IN" sz="2000" dirty="0">
                <a:latin typeface="Helvetica Neue" panose="020B0604020202020204" charset="0"/>
              </a:rPr>
              <a:t>Caches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9B185A-99A1-CB83-625B-52083621BC49}"/>
              </a:ext>
            </a:extLst>
          </p:cNvPr>
          <p:cNvSpPr txBox="1"/>
          <p:nvPr/>
        </p:nvSpPr>
        <p:spPr>
          <a:xfrm>
            <a:off x="2766166" y="1284597"/>
            <a:ext cx="779381" cy="40011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2000">
                <a:solidFill>
                  <a:schemeClr val="lt1"/>
                </a:solidFill>
                <a:latin typeface="Helvetica Neue" panose="020B0604020202020204" charset="0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/>
              <a:t>TLBs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5314F02-BB65-CA85-56D6-8627CFD60891}"/>
              </a:ext>
            </a:extLst>
          </p:cNvPr>
          <p:cNvSpPr txBox="1"/>
          <p:nvPr/>
        </p:nvSpPr>
        <p:spPr>
          <a:xfrm>
            <a:off x="1590692" y="1864868"/>
            <a:ext cx="2113079" cy="40011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2000">
                <a:solidFill>
                  <a:schemeClr val="lt1"/>
                </a:solidFill>
                <a:latin typeface="Helvetica Neue" panose="020B0604020202020204" charset="0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/>
              <a:t>Branch predictor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F9688A6-653F-C115-177A-4F2A9985D85B}"/>
              </a:ext>
            </a:extLst>
          </p:cNvPr>
          <p:cNvSpPr txBox="1"/>
          <p:nvPr/>
        </p:nvSpPr>
        <p:spPr>
          <a:xfrm>
            <a:off x="1241619" y="2452361"/>
            <a:ext cx="2820003" cy="40011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sz="2000">
                <a:solidFill>
                  <a:schemeClr val="lt1"/>
                </a:solidFill>
                <a:latin typeface="Helvetica Neue" panose="020B0604020202020204" charset="0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/>
              <a:t>Out-of-order execution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EE45CC-60CC-7636-9534-F669DEBEDCFE}"/>
              </a:ext>
            </a:extLst>
          </p:cNvPr>
          <p:cNvSpPr txBox="1"/>
          <p:nvPr/>
        </p:nvSpPr>
        <p:spPr>
          <a:xfrm>
            <a:off x="3155857" y="3046678"/>
            <a:ext cx="1499128" cy="40011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sz="2000">
                <a:solidFill>
                  <a:schemeClr val="lt1"/>
                </a:solidFill>
                <a:latin typeface="Helvetica Neue" panose="020B0604020202020204" charset="0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/>
              <a:t>Prefetchers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60293EC-C7DC-8DB7-E5F1-EFE968D0C852}"/>
              </a:ext>
            </a:extLst>
          </p:cNvPr>
          <p:cNvSpPr txBox="1"/>
          <p:nvPr/>
        </p:nvSpPr>
        <p:spPr>
          <a:xfrm>
            <a:off x="878890" y="3033030"/>
            <a:ext cx="2028119" cy="40011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sz="2000">
                <a:solidFill>
                  <a:schemeClr val="lt1"/>
                </a:solidFill>
                <a:latin typeface="Helvetica Neue" panose="020B0604020202020204" charset="0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/>
              <a:t>Hyper threading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1C4BEF61-4B13-CF08-134C-50DF770D52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8794" y="1699677"/>
            <a:ext cx="1682626" cy="1682626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3AEF42C6-BB50-D2DF-6EE7-095FCE37F4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1655896" y="3840848"/>
            <a:ext cx="2047875" cy="10287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80E3737E-DB78-A18D-2918-782412BE89E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990000">
            <a:off x="2652339" y="4378265"/>
            <a:ext cx="447675" cy="63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9199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23"/>
          <p:cNvSpPr txBox="1">
            <a:spLocks noGrp="1"/>
          </p:cNvSpPr>
          <p:nvPr>
            <p:ph type="title"/>
          </p:nvPr>
        </p:nvSpPr>
        <p:spPr>
          <a:xfrm>
            <a:off x="124379" y="139080"/>
            <a:ext cx="8520600" cy="572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>
              <a:buClr>
                <a:srgbClr val="8B00E7"/>
              </a:buClr>
              <a:buSzPts val="3600"/>
            </a:pPr>
            <a:r>
              <a:rPr lang="en-IN" sz="3200" dirty="0">
                <a:latin typeface="Helvetica Neue" panose="020B0604020202020204" charset="0"/>
                <a:ea typeface="Cambria"/>
                <a:cs typeface="Cambria"/>
                <a:sym typeface="Cambria"/>
              </a:rPr>
              <a:t>Evaluation setup</a:t>
            </a:r>
            <a:endParaRPr sz="3600" dirty="0">
              <a:latin typeface="Helvetica Neue" panose="020B0604020202020204" charset="0"/>
            </a:endParaRPr>
          </a:p>
        </p:txBody>
      </p:sp>
      <p:sp>
        <p:nvSpPr>
          <p:cNvPr id="506" name="Google Shape;506;p23"/>
          <p:cNvSpPr txBox="1">
            <a:spLocks noGrp="1"/>
          </p:cNvSpPr>
          <p:nvPr>
            <p:ph type="sldNum" idx="12"/>
          </p:nvPr>
        </p:nvSpPr>
        <p:spPr>
          <a:xfrm>
            <a:off x="8462729" y="4714800"/>
            <a:ext cx="644100" cy="393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>
              <a:buSzPts val="1800"/>
            </a:pPr>
            <a:fld id="{00000000-1234-1234-1234-123412341234}" type="slidenum">
              <a:rPr lang="en-IN">
                <a:latin typeface="Helvetica Neue" panose="020B0604020202020204" charset="0"/>
                <a:ea typeface="Cambria"/>
                <a:cs typeface="Cambria"/>
                <a:sym typeface="Cambria"/>
              </a:rPr>
              <a:pPr>
                <a:buSzPts val="1800"/>
              </a:pPr>
              <a:t>50</a:t>
            </a:fld>
            <a:endParaRPr>
              <a:latin typeface="Helvetica Neue" panose="020B0604020202020204" charset="0"/>
              <a:ea typeface="Cambria"/>
              <a:cs typeface="Cambria"/>
              <a:sym typeface="Cambria"/>
            </a:endParaRPr>
          </a:p>
        </p:txBody>
      </p:sp>
      <p:sp>
        <p:nvSpPr>
          <p:cNvPr id="507" name="Google Shape;507;p23"/>
          <p:cNvSpPr txBox="1"/>
          <p:nvPr/>
        </p:nvSpPr>
        <p:spPr>
          <a:xfrm>
            <a:off x="124379" y="1463418"/>
            <a:ext cx="8895242" cy="1466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275" tIns="82275" rIns="82275" bIns="82275" anchor="t" anchorCtr="0">
            <a:spAutoFit/>
          </a:bodyPr>
          <a:lstStyle/>
          <a:p>
            <a:pPr marL="342900" indent="-324000">
              <a:spcBef>
                <a:spcPts val="450"/>
              </a:spcBef>
              <a:buSzPts val="2240"/>
              <a:buFont typeface="Cambria"/>
              <a:buChar char="▸"/>
            </a:pPr>
            <a:r>
              <a:rPr lang="en-IN" sz="2400" dirty="0">
                <a:latin typeface="Helvetica Neue" panose="020B0604020202020204" charset="0"/>
                <a:ea typeface="Cambria"/>
                <a:cs typeface="Cambria"/>
                <a:sym typeface="Cambria"/>
              </a:rPr>
              <a:t>Champsim (Intel Sunny Cove)</a:t>
            </a:r>
            <a:endParaRPr sz="1100" dirty="0">
              <a:latin typeface="Helvetica Neue" panose="020B0604020202020204" charset="0"/>
            </a:endParaRPr>
          </a:p>
          <a:p>
            <a:pPr marL="342900" indent="-324000">
              <a:spcBef>
                <a:spcPts val="450"/>
              </a:spcBef>
              <a:buSzPts val="2240"/>
              <a:buFont typeface="Cambria"/>
              <a:buChar char="▸"/>
            </a:pPr>
            <a:r>
              <a:rPr lang="en-IN" sz="2400" dirty="0">
                <a:latin typeface="Helvetica Neue" panose="020B0604020202020204" charset="0"/>
                <a:ea typeface="Cambria"/>
                <a:cs typeface="Cambria"/>
                <a:sym typeface="Cambria"/>
              </a:rPr>
              <a:t>Normalized to non-secure cache system without prefetching</a:t>
            </a:r>
            <a:endParaRPr sz="1100" dirty="0">
              <a:latin typeface="Helvetica Neue" panose="020B0604020202020204" charset="0"/>
            </a:endParaRPr>
          </a:p>
          <a:p>
            <a:pPr marL="342900" indent="-324000">
              <a:spcBef>
                <a:spcPts val="450"/>
              </a:spcBef>
              <a:buSzPts val="2240"/>
              <a:buFont typeface="Cambria"/>
              <a:buChar char="▸"/>
            </a:pPr>
            <a:r>
              <a:rPr lang="en-IN" sz="2400" dirty="0">
                <a:latin typeface="Helvetica Neue" panose="020B0604020202020204" charset="0"/>
                <a:ea typeface="Cambria"/>
                <a:cs typeface="Cambria"/>
                <a:sym typeface="Cambria"/>
              </a:rPr>
              <a:t>SPEC CPU2017 &amp; GAP benchmarks</a:t>
            </a:r>
            <a:endParaRPr sz="1100" dirty="0">
              <a:latin typeface="Helvetica Neue" panose="020B060402020202020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E3B4B3B-EE2D-0AC4-2120-EAEEE9E5BC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6379" y="133350"/>
            <a:ext cx="578400" cy="5784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24"/>
          <p:cNvSpPr txBox="1">
            <a:spLocks noGrp="1"/>
          </p:cNvSpPr>
          <p:nvPr>
            <p:ph type="title"/>
          </p:nvPr>
        </p:nvSpPr>
        <p:spPr>
          <a:xfrm>
            <a:off x="79225" y="35040"/>
            <a:ext cx="8520600" cy="572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>
              <a:buClr>
                <a:srgbClr val="8B00E7"/>
              </a:buClr>
              <a:buSzPts val="3600"/>
            </a:pPr>
            <a:r>
              <a:rPr lang="en-IN" sz="3200" dirty="0">
                <a:latin typeface="Helvetica Neue" panose="020B0604020202020204" charset="0"/>
                <a:ea typeface="Cambria"/>
                <a:cs typeface="Cambria"/>
                <a:sym typeface="Cambria"/>
              </a:rPr>
              <a:t>Performance improvement</a:t>
            </a:r>
            <a:endParaRPr sz="3600" dirty="0">
              <a:latin typeface="Helvetica Neue" panose="020B0604020202020204" charset="0"/>
            </a:endParaRPr>
          </a:p>
        </p:txBody>
      </p:sp>
      <p:sp>
        <p:nvSpPr>
          <p:cNvPr id="513" name="Google Shape;513;p24"/>
          <p:cNvSpPr txBox="1">
            <a:spLocks noGrp="1"/>
          </p:cNvSpPr>
          <p:nvPr>
            <p:ph type="sldNum" idx="12"/>
          </p:nvPr>
        </p:nvSpPr>
        <p:spPr>
          <a:xfrm>
            <a:off x="8462729" y="4714800"/>
            <a:ext cx="644100" cy="393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>
              <a:buSzPts val="1800"/>
            </a:pPr>
            <a:fld id="{00000000-1234-1234-1234-123412341234}" type="slidenum">
              <a:rPr lang="en-IN">
                <a:latin typeface="Helvetica Neue" panose="020B0604020202020204" charset="0"/>
                <a:ea typeface="Cambria"/>
                <a:cs typeface="Cambria"/>
                <a:sym typeface="Cambria"/>
              </a:rPr>
              <a:pPr>
                <a:buSzPts val="1800"/>
              </a:pPr>
              <a:t>51</a:t>
            </a:fld>
            <a:endParaRPr>
              <a:latin typeface="Helvetica Neue" panose="020B0604020202020204" charset="0"/>
              <a:ea typeface="Cambria"/>
              <a:cs typeface="Cambria"/>
              <a:sym typeface="Cambria"/>
            </a:endParaRPr>
          </a:p>
        </p:txBody>
      </p:sp>
      <p:sp>
        <p:nvSpPr>
          <p:cNvPr id="514" name="Google Shape;514;p24"/>
          <p:cNvSpPr txBox="1"/>
          <p:nvPr/>
        </p:nvSpPr>
        <p:spPr>
          <a:xfrm>
            <a:off x="643890" y="4630652"/>
            <a:ext cx="7856220" cy="346218"/>
          </a:xfrm>
          <a:prstGeom prst="rect">
            <a:avLst/>
          </a:prstGeom>
          <a:solidFill>
            <a:srgbClr val="FFA19F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68569" tIns="34275" rIns="68569" bIns="34275" anchor="ctr" anchorCtr="0">
            <a:spAutoFit/>
          </a:bodyPr>
          <a:lstStyle/>
          <a:p>
            <a:pPr algn="ctr"/>
            <a:r>
              <a:rPr lang="en-IN" sz="1800" b="1" dirty="0">
                <a:solidFill>
                  <a:schemeClr val="dk1"/>
                </a:solidFill>
                <a:latin typeface="Helvetica Neue" panose="020B0604020202020204" charset="0"/>
                <a:ea typeface="Cambria"/>
                <a:cs typeface="Cambria"/>
                <a:sym typeface="Cambria"/>
              </a:rPr>
              <a:t>TSB + SUF</a:t>
            </a:r>
            <a:r>
              <a:rPr lang="en-IN" sz="1800" dirty="0">
                <a:solidFill>
                  <a:schemeClr val="dk1"/>
                </a:solidFill>
                <a:latin typeface="Helvetica Neue" panose="020B0604020202020204" charset="0"/>
                <a:ea typeface="Cambria"/>
                <a:cs typeface="Cambria"/>
                <a:sym typeface="Cambria"/>
              </a:rPr>
              <a:t> improves performance by </a:t>
            </a:r>
            <a:r>
              <a:rPr lang="en-IN" sz="1800" b="1" dirty="0">
                <a:solidFill>
                  <a:schemeClr val="dk1"/>
                </a:solidFill>
                <a:latin typeface="Helvetica Neue" panose="020B0604020202020204" charset="0"/>
                <a:ea typeface="Cambria"/>
                <a:cs typeface="Cambria"/>
                <a:sym typeface="Cambria"/>
              </a:rPr>
              <a:t>6.3 %</a:t>
            </a:r>
            <a:r>
              <a:rPr lang="en-IN" sz="1800" dirty="0">
                <a:solidFill>
                  <a:schemeClr val="dk1"/>
                </a:solidFill>
                <a:latin typeface="Helvetica Neue" panose="020B0604020202020204" charset="0"/>
                <a:ea typeface="Cambria"/>
                <a:cs typeface="Cambria"/>
                <a:sym typeface="Cambria"/>
              </a:rPr>
              <a:t> compared to On-commit </a:t>
            </a:r>
            <a:r>
              <a:rPr lang="en-IN" sz="1800" dirty="0" err="1">
                <a:solidFill>
                  <a:schemeClr val="dk1"/>
                </a:solidFill>
                <a:latin typeface="Helvetica Neue" panose="020B0604020202020204" charset="0"/>
                <a:ea typeface="Cambria"/>
                <a:cs typeface="Cambria"/>
                <a:sym typeface="Cambria"/>
              </a:rPr>
              <a:t>Berti</a:t>
            </a:r>
            <a:endParaRPr sz="1800" dirty="0">
              <a:solidFill>
                <a:schemeClr val="dk1"/>
              </a:solidFill>
              <a:latin typeface="Helvetica Neue" panose="020B0604020202020204" charset="0"/>
              <a:ea typeface="Cambria"/>
              <a:cs typeface="Cambria"/>
              <a:sym typeface="Cambria"/>
            </a:endParaRPr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3BD575CE-953B-4CBE-A059-8C40DBECACA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31931473"/>
              </p:ext>
            </p:extLst>
          </p:nvPr>
        </p:nvGraphicFramePr>
        <p:xfrm>
          <a:off x="1386489" y="829735"/>
          <a:ext cx="6371021" cy="34840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Arc 2">
            <a:extLst>
              <a:ext uri="{FF2B5EF4-FFF2-40B4-BE49-F238E27FC236}">
                <a16:creationId xmlns:a16="http://schemas.microsoft.com/office/drawing/2014/main" id="{E2AB082D-3EDF-B5AC-B399-D99995D47EA7}"/>
              </a:ext>
            </a:extLst>
          </p:cNvPr>
          <p:cNvSpPr/>
          <p:nvPr/>
        </p:nvSpPr>
        <p:spPr>
          <a:xfrm>
            <a:off x="6294120" y="1645920"/>
            <a:ext cx="1242060" cy="1242059"/>
          </a:xfrm>
          <a:prstGeom prst="arc">
            <a:avLst>
              <a:gd name="adj1" fmla="val 10660638"/>
              <a:gd name="adj2" fmla="val 19688182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25"/>
          <p:cNvSpPr txBox="1">
            <a:spLocks noGrp="1"/>
          </p:cNvSpPr>
          <p:nvPr>
            <p:ph type="title"/>
          </p:nvPr>
        </p:nvSpPr>
        <p:spPr>
          <a:xfrm>
            <a:off x="68580" y="55624"/>
            <a:ext cx="8520600" cy="572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>
              <a:buClr>
                <a:srgbClr val="8B00E7"/>
              </a:buClr>
              <a:buSzPts val="3600"/>
            </a:pPr>
            <a:r>
              <a:rPr lang="en-IN" sz="3200" dirty="0">
                <a:latin typeface="Helvetica Neue" panose="020B0604020202020204" charset="0"/>
                <a:ea typeface="Cambria"/>
                <a:cs typeface="Cambria"/>
                <a:sym typeface="Cambria"/>
              </a:rPr>
              <a:t>Power reduction</a:t>
            </a:r>
            <a:endParaRPr sz="3600" dirty="0">
              <a:latin typeface="Helvetica Neue" panose="020B0604020202020204" charset="0"/>
            </a:endParaRPr>
          </a:p>
        </p:txBody>
      </p:sp>
      <p:sp>
        <p:nvSpPr>
          <p:cNvPr id="532" name="Google Shape;532;p25"/>
          <p:cNvSpPr txBox="1">
            <a:spLocks noGrp="1"/>
          </p:cNvSpPr>
          <p:nvPr>
            <p:ph type="sldNum" idx="12"/>
          </p:nvPr>
        </p:nvSpPr>
        <p:spPr>
          <a:xfrm>
            <a:off x="8462729" y="4714800"/>
            <a:ext cx="644100" cy="393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>
              <a:buSzPts val="1800"/>
            </a:pPr>
            <a:fld id="{00000000-1234-1234-1234-123412341234}" type="slidenum">
              <a:rPr lang="en-IN">
                <a:latin typeface="Helvetica Neue" panose="020B0604020202020204" charset="0"/>
                <a:ea typeface="Cambria"/>
                <a:cs typeface="Cambria"/>
                <a:sym typeface="Cambria"/>
              </a:rPr>
              <a:pPr>
                <a:buSzPts val="1800"/>
              </a:pPr>
              <a:t>52</a:t>
            </a:fld>
            <a:endParaRPr>
              <a:latin typeface="Helvetica Neue" panose="020B0604020202020204" charset="0"/>
              <a:ea typeface="Cambria"/>
              <a:cs typeface="Cambria"/>
              <a:sym typeface="Cambria"/>
            </a:endParaRPr>
          </a:p>
        </p:txBody>
      </p:sp>
      <p:sp>
        <p:nvSpPr>
          <p:cNvPr id="533" name="Google Shape;533;p25"/>
          <p:cNvSpPr txBox="1"/>
          <p:nvPr/>
        </p:nvSpPr>
        <p:spPr>
          <a:xfrm>
            <a:off x="1669138" y="4565412"/>
            <a:ext cx="6419491" cy="346218"/>
          </a:xfrm>
          <a:prstGeom prst="rect">
            <a:avLst/>
          </a:prstGeom>
          <a:solidFill>
            <a:srgbClr val="FFA19F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68569" tIns="34275" rIns="68569" bIns="34275" anchor="ctr" anchorCtr="0">
            <a:spAutoFit/>
          </a:bodyPr>
          <a:lstStyle/>
          <a:p>
            <a:pPr algn="ctr"/>
            <a:r>
              <a:rPr lang="en-IN" sz="1800" b="1">
                <a:solidFill>
                  <a:schemeClr val="dk1"/>
                </a:solidFill>
                <a:latin typeface="Helvetica Neue" panose="020B0604020202020204" charset="0"/>
                <a:ea typeface="Cambria"/>
                <a:cs typeface="Cambria"/>
                <a:sym typeface="Cambria"/>
              </a:rPr>
              <a:t>SUF </a:t>
            </a:r>
            <a:r>
              <a:rPr lang="en-IN" sz="1800">
                <a:solidFill>
                  <a:schemeClr val="dk1"/>
                </a:solidFill>
                <a:latin typeface="Helvetica Neue" panose="020B0604020202020204" charset="0"/>
                <a:ea typeface="Cambria"/>
                <a:cs typeface="Cambria"/>
                <a:sym typeface="Cambria"/>
              </a:rPr>
              <a:t>reduces dynamic energy consumption by </a:t>
            </a:r>
            <a:r>
              <a:rPr lang="en-IN" sz="1800" b="1">
                <a:solidFill>
                  <a:schemeClr val="dk1"/>
                </a:solidFill>
                <a:latin typeface="Helvetica Neue" panose="020B0604020202020204" charset="0"/>
                <a:ea typeface="Cambria"/>
                <a:cs typeface="Cambria"/>
                <a:sym typeface="Cambria"/>
              </a:rPr>
              <a:t>9.1%</a:t>
            </a:r>
            <a:endParaRPr sz="1050">
              <a:latin typeface="Helvetica Neue" panose="020B0604020202020204" charset="0"/>
            </a:endParaRPr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00000000-0008-0000-0500-00001A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85958281"/>
              </p:ext>
            </p:extLst>
          </p:nvPr>
        </p:nvGraphicFramePr>
        <p:xfrm>
          <a:off x="1034259" y="739300"/>
          <a:ext cx="7195341" cy="36041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26"/>
          <p:cNvSpPr txBox="1">
            <a:spLocks noGrp="1"/>
          </p:cNvSpPr>
          <p:nvPr>
            <p:ph type="title"/>
          </p:nvPr>
        </p:nvSpPr>
        <p:spPr>
          <a:xfrm>
            <a:off x="70450" y="47317"/>
            <a:ext cx="8520600" cy="572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>
              <a:buClr>
                <a:srgbClr val="8B00E7"/>
              </a:buClr>
              <a:buSzPts val="3600"/>
            </a:pPr>
            <a:r>
              <a:rPr lang="en-IN" sz="3200" dirty="0">
                <a:latin typeface="Helvetica Neue" panose="020B0604020202020204" charset="0"/>
                <a:ea typeface="Cambria"/>
                <a:cs typeface="Cambria"/>
                <a:sym typeface="Cambria"/>
              </a:rPr>
              <a:t>Multi-core performance</a:t>
            </a:r>
            <a:endParaRPr sz="3600" dirty="0">
              <a:latin typeface="Helvetica Neue" panose="020B0604020202020204" charset="0"/>
            </a:endParaRPr>
          </a:p>
        </p:txBody>
      </p:sp>
      <p:sp>
        <p:nvSpPr>
          <p:cNvPr id="544" name="Google Shape;544;p26"/>
          <p:cNvSpPr txBox="1">
            <a:spLocks noGrp="1"/>
          </p:cNvSpPr>
          <p:nvPr>
            <p:ph type="sldNum" idx="12"/>
          </p:nvPr>
        </p:nvSpPr>
        <p:spPr>
          <a:xfrm>
            <a:off x="8462729" y="4714800"/>
            <a:ext cx="644100" cy="393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>
              <a:buSzPts val="1800"/>
            </a:pPr>
            <a:fld id="{00000000-1234-1234-1234-123412341234}" type="slidenum">
              <a:rPr lang="en-IN">
                <a:latin typeface="Helvetica Neue" panose="020B0604020202020204" charset="0"/>
                <a:ea typeface="Cambria"/>
                <a:cs typeface="Cambria"/>
                <a:sym typeface="Cambria"/>
              </a:rPr>
              <a:pPr>
                <a:buSzPts val="1800"/>
              </a:pPr>
              <a:t>53</a:t>
            </a:fld>
            <a:endParaRPr>
              <a:latin typeface="Helvetica Neue" panose="020B0604020202020204" charset="0"/>
              <a:ea typeface="Cambria"/>
              <a:cs typeface="Cambria"/>
              <a:sym typeface="Cambria"/>
            </a:endParaRPr>
          </a:p>
        </p:txBody>
      </p:sp>
      <p:sp>
        <p:nvSpPr>
          <p:cNvPr id="545" name="Google Shape;545;p26"/>
          <p:cNvSpPr txBox="1"/>
          <p:nvPr/>
        </p:nvSpPr>
        <p:spPr>
          <a:xfrm>
            <a:off x="648292" y="4577691"/>
            <a:ext cx="7752374" cy="346218"/>
          </a:xfrm>
          <a:prstGeom prst="rect">
            <a:avLst/>
          </a:prstGeom>
          <a:solidFill>
            <a:srgbClr val="FFA19F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68569" tIns="34275" rIns="68569" bIns="34275" anchor="ctr" anchorCtr="0">
            <a:spAutoFit/>
          </a:bodyPr>
          <a:lstStyle/>
          <a:p>
            <a:pPr algn="ctr"/>
            <a:r>
              <a:rPr lang="en-IN" sz="1800" b="1" dirty="0">
                <a:solidFill>
                  <a:schemeClr val="dk1"/>
                </a:solidFill>
                <a:latin typeface="Helvetica Neue" panose="020B0604020202020204" charset="0"/>
                <a:ea typeface="Cambria"/>
                <a:cs typeface="Cambria"/>
                <a:sym typeface="Cambria"/>
              </a:rPr>
              <a:t>TSB + SUF </a:t>
            </a:r>
            <a:r>
              <a:rPr lang="en-IN" sz="1800" dirty="0">
                <a:solidFill>
                  <a:schemeClr val="dk1"/>
                </a:solidFill>
                <a:latin typeface="Helvetica Neue" panose="020B0604020202020204" charset="0"/>
                <a:ea typeface="Cambria"/>
                <a:cs typeface="Cambria"/>
                <a:sym typeface="Cambria"/>
              </a:rPr>
              <a:t>improves performance by </a:t>
            </a:r>
            <a:r>
              <a:rPr lang="en-IN" sz="1800" b="1" dirty="0">
                <a:solidFill>
                  <a:schemeClr val="dk1"/>
                </a:solidFill>
                <a:latin typeface="Helvetica Neue" panose="020B0604020202020204" charset="0"/>
                <a:ea typeface="Cambria"/>
                <a:cs typeface="Cambria"/>
                <a:sym typeface="Cambria"/>
              </a:rPr>
              <a:t>23% </a:t>
            </a:r>
            <a:r>
              <a:rPr lang="en-IN" sz="1800" dirty="0">
                <a:solidFill>
                  <a:schemeClr val="dk1"/>
                </a:solidFill>
                <a:latin typeface="Helvetica Neue" panose="020B0604020202020204" charset="0"/>
                <a:ea typeface="Cambria"/>
                <a:cs typeface="Cambria"/>
                <a:sym typeface="Cambria"/>
              </a:rPr>
              <a:t>compared to on-commit </a:t>
            </a:r>
            <a:r>
              <a:rPr lang="en-IN" sz="1800" dirty="0" err="1">
                <a:solidFill>
                  <a:schemeClr val="dk1"/>
                </a:solidFill>
                <a:latin typeface="Helvetica Neue" panose="020B0604020202020204" charset="0"/>
                <a:ea typeface="Cambria"/>
                <a:cs typeface="Cambria"/>
                <a:sym typeface="Cambria"/>
              </a:rPr>
              <a:t>Berti</a:t>
            </a:r>
            <a:endParaRPr sz="1800" b="1" dirty="0">
              <a:solidFill>
                <a:schemeClr val="dk1"/>
              </a:solidFill>
              <a:latin typeface="Helvetica Neue" panose="020B0604020202020204" charset="0"/>
              <a:ea typeface="Cambria"/>
              <a:cs typeface="Cambria"/>
              <a:sym typeface="Cambria"/>
            </a:endParaRPr>
          </a:p>
        </p:txBody>
      </p:sp>
      <p:graphicFrame>
        <p:nvGraphicFramePr>
          <p:cNvPr id="546" name="Google Shape;546;p26"/>
          <p:cNvGraphicFramePr/>
          <p:nvPr>
            <p:extLst>
              <p:ext uri="{D42A27DB-BD31-4B8C-83A1-F6EECF244321}">
                <p14:modId xmlns:p14="http://schemas.microsoft.com/office/powerpoint/2010/main" val="622925153"/>
              </p:ext>
            </p:extLst>
          </p:nvPr>
        </p:nvGraphicFramePr>
        <p:xfrm>
          <a:off x="1363104" y="674165"/>
          <a:ext cx="6322749" cy="379517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26"/>
          <p:cNvSpPr txBox="1">
            <a:spLocks noGrp="1"/>
          </p:cNvSpPr>
          <p:nvPr>
            <p:ph type="title"/>
          </p:nvPr>
        </p:nvSpPr>
        <p:spPr>
          <a:xfrm>
            <a:off x="85948" y="126066"/>
            <a:ext cx="8520600" cy="572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>
              <a:buClr>
                <a:srgbClr val="8B00E7"/>
              </a:buClr>
              <a:buSzPts val="3600"/>
            </a:pPr>
            <a:r>
              <a:rPr lang="en-IN" sz="3200" dirty="0">
                <a:latin typeface="Helvetica Neue" panose="020B0604020202020204" charset="0"/>
                <a:ea typeface="Cambria"/>
                <a:cs typeface="Cambria"/>
                <a:sym typeface="Cambria"/>
              </a:rPr>
              <a:t>Non-self timing prefetchers</a:t>
            </a:r>
            <a:endParaRPr sz="3600" dirty="0">
              <a:latin typeface="Helvetica Neue" panose="020B0604020202020204" charset="0"/>
            </a:endParaRPr>
          </a:p>
        </p:txBody>
      </p:sp>
      <p:sp>
        <p:nvSpPr>
          <p:cNvPr id="544" name="Google Shape;544;p26"/>
          <p:cNvSpPr txBox="1">
            <a:spLocks noGrp="1"/>
          </p:cNvSpPr>
          <p:nvPr>
            <p:ph type="sldNum" idx="12"/>
          </p:nvPr>
        </p:nvSpPr>
        <p:spPr>
          <a:xfrm>
            <a:off x="8462729" y="4714800"/>
            <a:ext cx="644100" cy="393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>
              <a:buSzPts val="1800"/>
            </a:pPr>
            <a:fld id="{00000000-1234-1234-1234-123412341234}" type="slidenum">
              <a:rPr lang="en-IN">
                <a:latin typeface="Helvetica Neue" panose="020B0604020202020204" charset="0"/>
                <a:ea typeface="Cambria"/>
                <a:cs typeface="Cambria"/>
                <a:sym typeface="Cambria"/>
              </a:rPr>
              <a:pPr>
                <a:buSzPts val="1800"/>
              </a:pPr>
              <a:t>54</a:t>
            </a:fld>
            <a:endParaRPr>
              <a:latin typeface="Helvetica Neue" panose="020B0604020202020204" charset="0"/>
              <a:ea typeface="Cambria"/>
              <a:cs typeface="Cambria"/>
              <a:sym typeface="Cambria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7DCAF17D-C5D8-2317-E2E4-BA13D145E6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5320097"/>
              </p:ext>
            </p:extLst>
          </p:nvPr>
        </p:nvGraphicFramePr>
        <p:xfrm>
          <a:off x="1074058" y="1396659"/>
          <a:ext cx="6995880" cy="2748369"/>
        </p:xfrm>
        <a:graphic>
          <a:graphicData uri="http://schemas.openxmlformats.org/drawingml/2006/table">
            <a:tbl>
              <a:tblPr firstRow="1" bandRow="1">
                <a:tableStyleId>{6937CDDE-001A-46BD-92F3-FD2F5B75D642}</a:tableStyleId>
              </a:tblPr>
              <a:tblGrid>
                <a:gridCol w="2357943">
                  <a:extLst>
                    <a:ext uri="{9D8B030D-6E8A-4147-A177-3AD203B41FA5}">
                      <a16:colId xmlns:a16="http://schemas.microsoft.com/office/drawing/2014/main" val="3888035857"/>
                    </a:ext>
                  </a:extLst>
                </a:gridCol>
                <a:gridCol w="4637937">
                  <a:extLst>
                    <a:ext uri="{9D8B030D-6E8A-4147-A177-3AD203B41FA5}">
                      <a16:colId xmlns:a16="http://schemas.microsoft.com/office/drawing/2014/main" val="4269986312"/>
                    </a:ext>
                  </a:extLst>
                </a:gridCol>
              </a:tblGrid>
              <a:tr h="806449"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latin typeface="Helvetica Neue" panose="020B0604020202020204" charset="0"/>
                        </a:rPr>
                        <a:t>Prefetcher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latin typeface="Helvetica Neue" panose="020B0604020202020204" charset="0"/>
                        </a:rPr>
                        <a:t>Performance improvement compared to on-commit version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5604384"/>
                  </a:ext>
                </a:extLst>
              </a:tr>
              <a:tr h="485480"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latin typeface="Helvetica Neue" panose="020B0604020202020204" charset="0"/>
                        </a:rPr>
                        <a:t>TS-Stride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latin typeface="Helvetica Neue" panose="020B0604020202020204" charset="0"/>
                        </a:rPr>
                        <a:t>3.1 %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000552"/>
                  </a:ext>
                </a:extLst>
              </a:tr>
              <a:tr h="485480"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latin typeface="Helvetica Neue" panose="020B0604020202020204" charset="0"/>
                        </a:rPr>
                        <a:t>TS-IPCP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latin typeface="Helvetica Neue" panose="020B0604020202020204" charset="0"/>
                        </a:rPr>
                        <a:t>2.84 %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1429062"/>
                  </a:ext>
                </a:extLst>
              </a:tr>
              <a:tr h="485480"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latin typeface="Helvetica Neue" panose="020B0604020202020204" charset="0"/>
                        </a:rPr>
                        <a:t>TS-SPP+PPF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latin typeface="Helvetica Neue" panose="020B0604020202020204" charset="0"/>
                        </a:rPr>
                        <a:t>1.92 %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1034210"/>
                  </a:ext>
                </a:extLst>
              </a:tr>
              <a:tr h="485480"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latin typeface="Helvetica Neue" panose="020B0604020202020204" charset="0"/>
                        </a:rPr>
                        <a:t>TS-Bingo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latin typeface="Helvetica Neue" panose="020B0604020202020204" charset="0"/>
                        </a:rPr>
                        <a:t>2.64 %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0085297"/>
                  </a:ext>
                </a:extLst>
              </a:tr>
            </a:tbl>
          </a:graphicData>
        </a:graphic>
      </p:graphicFrame>
      <p:sp>
        <p:nvSpPr>
          <p:cNvPr id="3" name="Google Shape;230;p8">
            <a:extLst>
              <a:ext uri="{FF2B5EF4-FFF2-40B4-BE49-F238E27FC236}">
                <a16:creationId xmlns:a16="http://schemas.microsoft.com/office/drawing/2014/main" id="{07F57A60-745E-12AD-2999-DBA177E86125}"/>
              </a:ext>
            </a:extLst>
          </p:cNvPr>
          <p:cNvSpPr txBox="1"/>
          <p:nvPr/>
        </p:nvSpPr>
        <p:spPr>
          <a:xfrm>
            <a:off x="188234" y="2369558"/>
            <a:ext cx="8767529" cy="104641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None/>
              <a:defRPr sz="1800">
                <a:solidFill>
                  <a:schemeClr val="lt1"/>
                </a:solidFill>
                <a:latin typeface="Helvetica Neue"/>
                <a:ea typeface="Helvetica Neue"/>
                <a:cs typeface="Helvetica Neue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bg1"/>
              </a:buClr>
            </a:pPr>
            <a:r>
              <a:rPr lang="en-US" sz="2800" i="1" dirty="0">
                <a:solidFill>
                  <a:sysClr val="windowText" lastClr="000000"/>
                </a:solidFill>
              </a:rPr>
              <a:t>Timely-secure prefetcher </a:t>
            </a:r>
          </a:p>
          <a:p>
            <a:pPr algn="l">
              <a:buClr>
                <a:schemeClr val="bg1"/>
              </a:buClr>
            </a:pPr>
            <a:r>
              <a:rPr lang="en-US" sz="2800" dirty="0">
                <a:solidFill>
                  <a:sysClr val="windowText" lastClr="000000"/>
                </a:solidFill>
              </a:rPr>
              <a:t>Increase </a:t>
            </a:r>
            <a:r>
              <a:rPr lang="en-US" sz="2800" b="1" dirty="0">
                <a:solidFill>
                  <a:sysClr val="windowText" lastClr="000000"/>
                </a:solidFill>
              </a:rPr>
              <a:t>prefetch distance </a:t>
            </a:r>
            <a:r>
              <a:rPr lang="en-US" sz="2800" dirty="0">
                <a:solidFill>
                  <a:sysClr val="windowText" lastClr="000000"/>
                </a:solidFill>
              </a:rPr>
              <a:t>with increase in </a:t>
            </a:r>
            <a:r>
              <a:rPr lang="en-US" sz="2800" b="1" dirty="0">
                <a:solidFill>
                  <a:sysClr val="windowText" lastClr="000000"/>
                </a:solidFill>
              </a:rPr>
              <a:t>lateness</a:t>
            </a:r>
          </a:p>
        </p:txBody>
      </p:sp>
    </p:spTree>
    <p:extLst>
      <p:ext uri="{BB962C8B-B14F-4D97-AF65-F5344CB8AC3E}">
        <p14:creationId xmlns:p14="http://schemas.microsoft.com/office/powerpoint/2010/main" val="3262860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42"/>
          <p:cNvSpPr txBox="1">
            <a:spLocks noGrp="1"/>
          </p:cNvSpPr>
          <p:nvPr>
            <p:ph type="title"/>
          </p:nvPr>
        </p:nvSpPr>
        <p:spPr>
          <a:xfrm>
            <a:off x="182160" y="175050"/>
            <a:ext cx="8520600" cy="5727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Conclusion</a:t>
            </a:r>
            <a:endParaRPr sz="3200" dirty="0"/>
          </a:p>
        </p:txBody>
      </p:sp>
      <p:sp>
        <p:nvSpPr>
          <p:cNvPr id="496" name="Google Shape;496;p42"/>
          <p:cNvSpPr txBox="1"/>
          <p:nvPr/>
        </p:nvSpPr>
        <p:spPr>
          <a:xfrm>
            <a:off x="152400" y="747750"/>
            <a:ext cx="8580120" cy="2308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"/>
              <a:buAutoNum type="arabicPeriod"/>
            </a:pPr>
            <a:r>
              <a:rPr lang="en" sz="24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Secure cache systems hinder prefetcher performance </a:t>
            </a:r>
            <a:r>
              <a:rPr lang="en" sz="2400" dirty="0">
                <a:solidFill>
                  <a:srgbClr val="C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(conflicting tradeoffs)</a:t>
            </a: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"/>
              <a:buAutoNum type="arabicPeriod"/>
            </a:pPr>
            <a:r>
              <a:rPr lang="en" sz="24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Prefetchers not designed keeping security in mind </a:t>
            </a:r>
            <a:endParaRPr sz="2400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mbria"/>
              <a:buAutoNum type="arabicPeriod"/>
            </a:pPr>
            <a:r>
              <a:rPr lang="en" sz="2400" b="1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First work</a:t>
            </a:r>
            <a:r>
              <a:rPr lang="en" sz="24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that provides a </a:t>
            </a:r>
            <a:r>
              <a:rPr lang="en" sz="2400" dirty="0">
                <a:solidFill>
                  <a:srgbClr val="38761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win-win trade off</a:t>
            </a:r>
          </a:p>
          <a:p>
            <a:pPr marL="10160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</a:pPr>
            <a:r>
              <a:rPr lang="en" sz="2400" i="1" dirty="0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*Under review in </a:t>
            </a:r>
            <a:r>
              <a:rPr lang="en" sz="2400" b="1" i="1" dirty="0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MICRO ‘24</a:t>
            </a:r>
            <a:r>
              <a:rPr lang="en" sz="2400" i="1" dirty="0">
                <a:solidFill>
                  <a:srgbClr val="38761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2400" i="1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00" name="Google Shape;500;p42"/>
          <p:cNvSpPr txBox="1">
            <a:spLocks noGrp="1"/>
          </p:cNvSpPr>
          <p:nvPr>
            <p:ph type="sldNum" idx="12"/>
          </p:nvPr>
        </p:nvSpPr>
        <p:spPr>
          <a:xfrm>
            <a:off x="8462729" y="4714800"/>
            <a:ext cx="644100" cy="393600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55</a:t>
            </a:fld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42"/>
          <p:cNvSpPr txBox="1">
            <a:spLocks noGrp="1"/>
          </p:cNvSpPr>
          <p:nvPr>
            <p:ph type="title"/>
          </p:nvPr>
        </p:nvSpPr>
        <p:spPr>
          <a:xfrm>
            <a:off x="113580" y="84994"/>
            <a:ext cx="8520600" cy="5727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Response to external reviewer</a:t>
            </a:r>
            <a:endParaRPr sz="3200" dirty="0"/>
          </a:p>
        </p:txBody>
      </p:sp>
      <p:sp>
        <p:nvSpPr>
          <p:cNvPr id="496" name="Google Shape;496;p42"/>
          <p:cNvSpPr txBox="1"/>
          <p:nvPr/>
        </p:nvSpPr>
        <p:spPr>
          <a:xfrm>
            <a:off x="358140" y="985748"/>
            <a:ext cx="8580120" cy="3016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"/>
              <a:buAutoNum type="arabicPeriod"/>
            </a:pPr>
            <a:r>
              <a:rPr lang="en-US" sz="20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It would be nice to see an argument on how the proposed filtering (SUF) does not result in any information leak.</a:t>
            </a:r>
          </a:p>
          <a:p>
            <a:pPr marL="101600" lvl="2">
              <a:lnSpc>
                <a:spcPct val="115000"/>
              </a:lnSpc>
              <a:buClr>
                <a:schemeClr val="dk1"/>
              </a:buClr>
              <a:buSzPts val="2000"/>
            </a:pPr>
            <a:r>
              <a:rPr lang="en-US" sz="20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  </a:t>
            </a:r>
            <a:r>
              <a:rPr lang="en-US" sz="2000" b="1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- Updated in thesis (Section 5.1)</a:t>
            </a:r>
          </a:p>
          <a:p>
            <a:pPr marL="101600" lvl="2">
              <a:lnSpc>
                <a:spcPct val="115000"/>
              </a:lnSpc>
              <a:buClr>
                <a:schemeClr val="dk1"/>
              </a:buClr>
              <a:buSzPts val="2000"/>
            </a:pPr>
            <a:endParaRPr lang="en-US" sz="2000" b="1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"/>
              <a:buAutoNum type="arabicPeriod"/>
            </a:pPr>
            <a:r>
              <a:rPr lang="en-US" sz="20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Whether the problem (increased traffic) and the proposed solution (SUF) are specific to </a:t>
            </a:r>
            <a:r>
              <a:rPr lang="en-US" sz="2000" dirty="0" err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Berti</a:t>
            </a:r>
            <a:r>
              <a:rPr lang="en-US" sz="20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?</a:t>
            </a:r>
          </a:p>
          <a:p>
            <a:pPr marL="10160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</a:pPr>
            <a:r>
              <a:rPr lang="en-US" sz="20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  </a:t>
            </a:r>
            <a:r>
              <a:rPr lang="en-US" sz="2000" b="1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- Memory traffic increases significantly with other prefetchers  and hence the performance benefits</a:t>
            </a:r>
          </a:p>
        </p:txBody>
      </p:sp>
      <p:sp>
        <p:nvSpPr>
          <p:cNvPr id="500" name="Google Shape;500;p42"/>
          <p:cNvSpPr txBox="1">
            <a:spLocks noGrp="1"/>
          </p:cNvSpPr>
          <p:nvPr>
            <p:ph type="sldNum" idx="12"/>
          </p:nvPr>
        </p:nvSpPr>
        <p:spPr>
          <a:xfrm>
            <a:off x="8462729" y="4714800"/>
            <a:ext cx="644100" cy="393600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5784323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42"/>
          <p:cNvSpPr txBox="1">
            <a:spLocks noGrp="1"/>
          </p:cNvSpPr>
          <p:nvPr>
            <p:ph type="title"/>
          </p:nvPr>
        </p:nvSpPr>
        <p:spPr>
          <a:xfrm>
            <a:off x="182160" y="175050"/>
            <a:ext cx="8520600" cy="5727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Acknowledgements</a:t>
            </a:r>
            <a:endParaRPr sz="3200" dirty="0"/>
          </a:p>
        </p:txBody>
      </p:sp>
      <p:sp>
        <p:nvSpPr>
          <p:cNvPr id="500" name="Google Shape;500;p42"/>
          <p:cNvSpPr txBox="1">
            <a:spLocks noGrp="1"/>
          </p:cNvSpPr>
          <p:nvPr>
            <p:ph type="sldNum" idx="12"/>
          </p:nvPr>
        </p:nvSpPr>
        <p:spPr>
          <a:xfrm>
            <a:off x="8462729" y="4714800"/>
            <a:ext cx="644100" cy="393600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57</a:t>
            </a:fld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8E96BB-D7B0-8F79-6F0D-026BFD43236E}"/>
              </a:ext>
            </a:extLst>
          </p:cNvPr>
          <p:cNvSpPr txBox="1"/>
          <p:nvPr/>
        </p:nvSpPr>
        <p:spPr>
          <a:xfrm>
            <a:off x="301251" y="3497702"/>
            <a:ext cx="8885280" cy="909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275" tIns="82275" rIns="82275" bIns="8227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342900" indent="-324000">
              <a:spcBef>
                <a:spcPts val="450"/>
              </a:spcBef>
              <a:buSzPts val="2240"/>
              <a:buFont typeface="Cambria"/>
              <a:buChar char="▸"/>
              <a:defRPr sz="2100">
                <a:latin typeface="Helvetica Neue" panose="020B0604020202020204" charset="0"/>
                <a:ea typeface="Cambria"/>
                <a:cs typeface="Cambria"/>
              </a:defRPr>
            </a:lvl1pPr>
          </a:lstStyle>
          <a:p>
            <a:r>
              <a:rPr lang="en-US" sz="2000" dirty="0"/>
              <a:t>Thanks to </a:t>
            </a:r>
            <a:r>
              <a:rPr lang="en-US" sz="2000" b="1" dirty="0"/>
              <a:t>Prof. </a:t>
            </a:r>
            <a:r>
              <a:rPr lang="en-US" sz="2000" b="1" dirty="0" err="1"/>
              <a:t>Biswa</a:t>
            </a:r>
            <a:r>
              <a:rPr lang="en-US" sz="2000" b="1" dirty="0"/>
              <a:t>, Prof. Alberto Ros </a:t>
            </a:r>
            <a:r>
              <a:rPr lang="en-US" sz="2000" dirty="0"/>
              <a:t>and</a:t>
            </a:r>
            <a:r>
              <a:rPr lang="en-US" sz="2000" b="1" dirty="0"/>
              <a:t> Agustin Navarro-Torres</a:t>
            </a:r>
            <a:endParaRPr lang="en-US" sz="2000" dirty="0"/>
          </a:p>
          <a:p>
            <a:r>
              <a:rPr lang="en-US" sz="2000" dirty="0"/>
              <a:t>Thanks to my friends, especially </a:t>
            </a:r>
            <a:r>
              <a:rPr lang="en-US" sz="2000" b="1" dirty="0" err="1"/>
              <a:t>Nishkarsh</a:t>
            </a:r>
            <a:r>
              <a:rPr lang="en-US" sz="2000" b="1" dirty="0"/>
              <a:t> </a:t>
            </a:r>
            <a:r>
              <a:rPr lang="en-US" sz="2000" dirty="0"/>
              <a:t>and</a:t>
            </a:r>
            <a:r>
              <a:rPr lang="en-US" sz="2000" b="1" dirty="0"/>
              <a:t> Shubham</a:t>
            </a:r>
            <a:endParaRPr lang="en-US" sz="2000" dirty="0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B157CC7D-D1DB-79BC-8CE1-59A2E8AE30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33" t="42657" r="24222" b="11103"/>
          <a:stretch/>
        </p:blipFill>
        <p:spPr bwMode="auto">
          <a:xfrm>
            <a:off x="433266" y="866434"/>
            <a:ext cx="2121196" cy="2498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0A7BC918-DF60-D214-7319-C1A392216D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95" b="6186"/>
          <a:stretch/>
        </p:blipFill>
        <p:spPr bwMode="auto">
          <a:xfrm>
            <a:off x="4831199" y="866434"/>
            <a:ext cx="3917985" cy="241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8876F8B-1141-B693-DFD9-225F31E8DF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14846" y="866434"/>
            <a:ext cx="1963479" cy="1963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67865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43"/>
          <p:cNvSpPr txBox="1">
            <a:spLocks noGrp="1"/>
          </p:cNvSpPr>
          <p:nvPr>
            <p:ph type="title"/>
          </p:nvPr>
        </p:nvSpPr>
        <p:spPr>
          <a:xfrm>
            <a:off x="311700" y="1663769"/>
            <a:ext cx="8520600" cy="1330891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 dirty="0">
                <a:latin typeface="Monotype Corsiva" panose="03010101010201010101" pitchFamily="66" charset="0"/>
              </a:rPr>
              <a:t>Thank You</a:t>
            </a:r>
            <a:endParaRPr sz="8000" dirty="0">
              <a:latin typeface="Monotype Corsiva" panose="03010101010201010101" pitchFamily="66" charset="0"/>
            </a:endParaRPr>
          </a:p>
        </p:txBody>
      </p:sp>
      <p:sp>
        <p:nvSpPr>
          <p:cNvPr id="509" name="Google Shape;509;p43"/>
          <p:cNvSpPr txBox="1"/>
          <p:nvPr/>
        </p:nvSpPr>
        <p:spPr>
          <a:xfrm>
            <a:off x="-496526" y="4757688"/>
            <a:ext cx="29208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Images       Flaticon</a:t>
            </a:r>
            <a:endParaRPr sz="1200" b="0" i="1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10" name="Google Shape;510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 flipH="1">
            <a:off x="933538" y="4819512"/>
            <a:ext cx="153275" cy="15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4" descr="IIT Bombay - Wikipedia">
            <a:extLst>
              <a:ext uri="{FF2B5EF4-FFF2-40B4-BE49-F238E27FC236}">
                <a16:creationId xmlns:a16="http://schemas.microsoft.com/office/drawing/2014/main" id="{B184C08B-554A-9F8D-E39A-CF83284F61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213" y="3310153"/>
            <a:ext cx="664600" cy="6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14256567-B373-BF88-7740-6BA1FE47B991}"/>
              </a:ext>
            </a:extLst>
          </p:cNvPr>
          <p:cNvGrpSpPr/>
          <p:nvPr/>
        </p:nvGrpSpPr>
        <p:grpSpPr>
          <a:xfrm>
            <a:off x="4778608" y="3330934"/>
            <a:ext cx="644728" cy="741012"/>
            <a:chOff x="974076" y="4406738"/>
            <a:chExt cx="644728" cy="741012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837F0975-6DD6-92D6-9E97-384280D90B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2440" y="4406738"/>
              <a:ext cx="468000" cy="46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3CDC892-F385-12F8-AF9B-737651166FD1}"/>
                </a:ext>
              </a:extLst>
            </p:cNvPr>
            <p:cNvSpPr txBox="1"/>
            <p:nvPr/>
          </p:nvSpPr>
          <p:spPr>
            <a:xfrm>
              <a:off x="974076" y="4839973"/>
              <a:ext cx="6447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>
                  <a:latin typeface="Bahnschrift Light Condensed" panose="020B0502040204020203" pitchFamily="34" charset="0"/>
                </a:rPr>
                <a:t>CASPER</a:t>
              </a:r>
            </a:p>
          </p:txBody>
        </p:sp>
      </p:grp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5"/>
          <p:cNvSpPr txBox="1">
            <a:spLocks noGrp="1"/>
          </p:cNvSpPr>
          <p:nvPr>
            <p:ph type="title"/>
          </p:nvPr>
        </p:nvSpPr>
        <p:spPr>
          <a:xfrm>
            <a:off x="108225" y="65125"/>
            <a:ext cx="8877300" cy="5727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Towards 100% hit rate: Hardware Prefetching</a:t>
            </a:r>
            <a:endParaRPr sz="3100"/>
          </a:p>
        </p:txBody>
      </p:sp>
      <p:pic>
        <p:nvPicPr>
          <p:cNvPr id="102" name="Google Shape;10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2150" y="803928"/>
            <a:ext cx="6000638" cy="4150346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5"/>
          <p:cNvSpPr txBox="1"/>
          <p:nvPr/>
        </p:nvSpPr>
        <p:spPr>
          <a:xfrm>
            <a:off x="6026125" y="3555075"/>
            <a:ext cx="3080700" cy="12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latin typeface="Helvetica Neue"/>
                <a:ea typeface="Helvetica Neue"/>
                <a:cs typeface="Helvetica Neue"/>
                <a:sym typeface="Helvetica Neue"/>
              </a:rPr>
              <a:t>Prefetchers improve performance by an average of </a:t>
            </a:r>
            <a:r>
              <a:rPr lang="en" sz="2300" b="1">
                <a:latin typeface="Helvetica Neue"/>
                <a:ea typeface="Helvetica Neue"/>
                <a:cs typeface="Helvetica Neue"/>
                <a:sym typeface="Helvetica Neue"/>
              </a:rPr>
              <a:t>30%</a:t>
            </a:r>
            <a:endParaRPr sz="2300"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4" name="Google Shape;104;p15"/>
          <p:cNvSpPr txBox="1"/>
          <p:nvPr/>
        </p:nvSpPr>
        <p:spPr>
          <a:xfrm>
            <a:off x="53350" y="3909075"/>
            <a:ext cx="1979700" cy="8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>
                <a:latin typeface="Helvetica Neue"/>
                <a:ea typeface="Helvetica Neue"/>
                <a:cs typeface="Helvetica Neue"/>
                <a:sym typeface="Helvetica Neue"/>
              </a:rPr>
              <a:t>Timeliness</a:t>
            </a:r>
            <a:r>
              <a:rPr lang="en" sz="2300">
                <a:latin typeface="Helvetica Neue"/>
                <a:ea typeface="Helvetica Neue"/>
                <a:cs typeface="Helvetica Neue"/>
                <a:sym typeface="Helvetica Neue"/>
              </a:rPr>
              <a:t> is </a:t>
            </a:r>
            <a:endParaRPr sz="23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latin typeface="Helvetica Neue"/>
                <a:ea typeface="Helvetica Neue"/>
                <a:cs typeface="Helvetica Neue"/>
                <a:sym typeface="Helvetica Neue"/>
              </a:rPr>
              <a:t>the key</a:t>
            </a:r>
            <a:endParaRPr sz="23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5" name="Google Shape;105;p15"/>
          <p:cNvSpPr txBox="1">
            <a:spLocks noGrp="1"/>
          </p:cNvSpPr>
          <p:nvPr>
            <p:ph type="sldNum" idx="12"/>
          </p:nvPr>
        </p:nvSpPr>
        <p:spPr>
          <a:xfrm>
            <a:off x="8462729" y="4714800"/>
            <a:ext cx="644100" cy="393600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59</a:t>
            </a:fld>
            <a:endParaRPr/>
          </a:p>
        </p:txBody>
      </p:sp>
      <p:pic>
        <p:nvPicPr>
          <p:cNvPr id="106" name="Google Shape;106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79875" y="2994798"/>
            <a:ext cx="644100" cy="6441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555853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2"/>
          <p:cNvSpPr txBox="1">
            <a:spLocks noGrp="1"/>
          </p:cNvSpPr>
          <p:nvPr>
            <p:ph type="title"/>
          </p:nvPr>
        </p:nvSpPr>
        <p:spPr>
          <a:xfrm>
            <a:off x="99076" y="207078"/>
            <a:ext cx="8520600" cy="5727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 dirty="0">
                <a:latin typeface="Helvetica Neue"/>
                <a:ea typeface="Helvetica Neue"/>
                <a:cs typeface="Helvetica Neue"/>
                <a:sym typeface="Helvetica Neue"/>
              </a:rPr>
              <a:t>What about security?</a:t>
            </a:r>
            <a:endParaRPr sz="3200" b="1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2" name="Google Shape;72;p12"/>
          <p:cNvSpPr txBox="1">
            <a:spLocks noGrp="1"/>
          </p:cNvSpPr>
          <p:nvPr>
            <p:ph type="sldNum" idx="12"/>
          </p:nvPr>
        </p:nvSpPr>
        <p:spPr>
          <a:xfrm>
            <a:off x="8462729" y="4714800"/>
            <a:ext cx="644100" cy="393600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5F6B0F-67E8-21F8-C6DE-BB213CF0AFC5}"/>
              </a:ext>
            </a:extLst>
          </p:cNvPr>
          <p:cNvSpPr txBox="1"/>
          <p:nvPr/>
        </p:nvSpPr>
        <p:spPr>
          <a:xfrm>
            <a:off x="1496649" y="1257896"/>
            <a:ext cx="1055097" cy="40011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IN" sz="2000" dirty="0">
                <a:latin typeface="Helvetica Neue" panose="020B0604020202020204" charset="0"/>
              </a:rPr>
              <a:t>Caches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9B185A-99A1-CB83-625B-52083621BC49}"/>
              </a:ext>
            </a:extLst>
          </p:cNvPr>
          <p:cNvSpPr txBox="1"/>
          <p:nvPr/>
        </p:nvSpPr>
        <p:spPr>
          <a:xfrm>
            <a:off x="2766166" y="1284597"/>
            <a:ext cx="779381" cy="40011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2000">
                <a:solidFill>
                  <a:schemeClr val="lt1"/>
                </a:solidFill>
                <a:latin typeface="Helvetica Neue" panose="020B0604020202020204" charset="0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/>
              <a:t>TLBs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5314F02-BB65-CA85-56D6-8627CFD60891}"/>
              </a:ext>
            </a:extLst>
          </p:cNvPr>
          <p:cNvSpPr txBox="1"/>
          <p:nvPr/>
        </p:nvSpPr>
        <p:spPr>
          <a:xfrm>
            <a:off x="1590692" y="1864868"/>
            <a:ext cx="2113079" cy="40011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2000">
                <a:solidFill>
                  <a:schemeClr val="lt1"/>
                </a:solidFill>
                <a:latin typeface="Helvetica Neue" panose="020B0604020202020204" charset="0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/>
              <a:t>Branch predictor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F9688A6-653F-C115-177A-4F2A9985D85B}"/>
              </a:ext>
            </a:extLst>
          </p:cNvPr>
          <p:cNvSpPr txBox="1"/>
          <p:nvPr/>
        </p:nvSpPr>
        <p:spPr>
          <a:xfrm>
            <a:off x="1241619" y="2452361"/>
            <a:ext cx="2820003" cy="40011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sz="2000">
                <a:solidFill>
                  <a:schemeClr val="lt1"/>
                </a:solidFill>
                <a:latin typeface="Helvetica Neue" panose="020B0604020202020204" charset="0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/>
              <a:t>Out-of-order execution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EE45CC-60CC-7636-9534-F669DEBEDCFE}"/>
              </a:ext>
            </a:extLst>
          </p:cNvPr>
          <p:cNvSpPr txBox="1"/>
          <p:nvPr/>
        </p:nvSpPr>
        <p:spPr>
          <a:xfrm>
            <a:off x="3155857" y="3046678"/>
            <a:ext cx="1499128" cy="40011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sz="2000">
                <a:solidFill>
                  <a:schemeClr val="lt1"/>
                </a:solidFill>
                <a:latin typeface="Helvetica Neue" panose="020B0604020202020204" charset="0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/>
              <a:t>Prefetchers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60293EC-C7DC-8DB7-E5F1-EFE968D0C852}"/>
              </a:ext>
            </a:extLst>
          </p:cNvPr>
          <p:cNvSpPr txBox="1"/>
          <p:nvPr/>
        </p:nvSpPr>
        <p:spPr>
          <a:xfrm>
            <a:off x="878890" y="3033030"/>
            <a:ext cx="2028119" cy="40011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sz="2000">
                <a:solidFill>
                  <a:schemeClr val="lt1"/>
                </a:solidFill>
                <a:latin typeface="Helvetica Neue" panose="020B0604020202020204" charset="0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/>
              <a:t>Hyper threading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1C4BEF61-4B13-CF08-134C-50DF770D52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8794" y="1699677"/>
            <a:ext cx="1682626" cy="168262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3C03837-2303-2924-1892-2D88504381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4646" y="1699677"/>
            <a:ext cx="1856774" cy="1856774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FB842517-7EB5-67D1-3935-67C1450640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flipH="1">
            <a:off x="1655896" y="3840848"/>
            <a:ext cx="2047875" cy="10287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C09D05B8-B56B-5F0F-9AFD-C48B1E0F20E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8900207">
            <a:off x="2410276" y="4286825"/>
            <a:ext cx="447675" cy="63817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CE49825-DFF5-1277-DCFD-33D76EA4299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70401" y="3909060"/>
            <a:ext cx="960488" cy="960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192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0"/>
          <p:cNvSpPr txBox="1">
            <a:spLocks noGrp="1"/>
          </p:cNvSpPr>
          <p:nvPr>
            <p:ph type="title"/>
          </p:nvPr>
        </p:nvSpPr>
        <p:spPr>
          <a:xfrm>
            <a:off x="108226" y="65128"/>
            <a:ext cx="8520600" cy="5727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How this affects you?</a:t>
            </a:r>
            <a:endParaRPr/>
          </a:p>
        </p:txBody>
      </p:sp>
      <p:sp>
        <p:nvSpPr>
          <p:cNvPr id="324" name="Google Shape;324;p30"/>
          <p:cNvSpPr txBox="1">
            <a:spLocks noGrp="1"/>
          </p:cNvSpPr>
          <p:nvPr>
            <p:ph type="body" idx="1"/>
          </p:nvPr>
        </p:nvSpPr>
        <p:spPr>
          <a:xfrm>
            <a:off x="129150" y="4512000"/>
            <a:ext cx="8885700" cy="6315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Tons of software patches: costly solution: 70% performance drop</a:t>
            </a:r>
            <a:endParaRPr/>
          </a:p>
        </p:txBody>
      </p:sp>
      <p:pic>
        <p:nvPicPr>
          <p:cNvPr id="325" name="Google Shape;325;p30"/>
          <p:cNvPicPr preferRelativeResize="0"/>
          <p:nvPr/>
        </p:nvPicPr>
        <p:blipFill rotWithShape="1">
          <a:blip r:embed="rId3">
            <a:alphaModFix/>
          </a:blip>
          <a:srcRect t="5446" r="546"/>
          <a:stretch/>
        </p:blipFill>
        <p:spPr>
          <a:xfrm>
            <a:off x="908000" y="637825"/>
            <a:ext cx="7327976" cy="3918925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30"/>
          <p:cNvSpPr txBox="1">
            <a:spLocks noGrp="1"/>
          </p:cNvSpPr>
          <p:nvPr>
            <p:ph type="sldNum" idx="12"/>
          </p:nvPr>
        </p:nvSpPr>
        <p:spPr>
          <a:xfrm>
            <a:off x="8462729" y="4714800"/>
            <a:ext cx="644100" cy="393600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5434486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64" name="Google Shape;464;p19"/>
          <p:cNvGraphicFramePr/>
          <p:nvPr>
            <p:extLst>
              <p:ext uri="{D42A27DB-BD31-4B8C-83A1-F6EECF244321}">
                <p14:modId xmlns:p14="http://schemas.microsoft.com/office/powerpoint/2010/main" val="3395782803"/>
              </p:ext>
            </p:extLst>
          </p:nvPr>
        </p:nvGraphicFramePr>
        <p:xfrm>
          <a:off x="1324369" y="850184"/>
          <a:ext cx="6072722" cy="34504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65" name="Google Shape;465;p19"/>
          <p:cNvSpPr txBox="1"/>
          <p:nvPr/>
        </p:nvSpPr>
        <p:spPr>
          <a:xfrm>
            <a:off x="337192" y="135504"/>
            <a:ext cx="8469617" cy="572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>
              <a:buClr>
                <a:srgbClr val="B22222"/>
              </a:buClr>
              <a:buSzPts val="3600"/>
            </a:pPr>
            <a:r>
              <a:rPr lang="en-IN" sz="3000">
                <a:solidFill>
                  <a:srgbClr val="B22222"/>
                </a:solidFill>
                <a:latin typeface="Helvetica Neue" panose="020B0604020202020204" charset="0"/>
                <a:ea typeface="Cambria"/>
                <a:cs typeface="Cambria"/>
                <a:sym typeface="Cambria"/>
              </a:rPr>
              <a:t>On-commit prefetching Timeliness</a:t>
            </a:r>
            <a:endParaRPr sz="1050">
              <a:latin typeface="Helvetica Neue" panose="020B0604020202020204" charset="0"/>
            </a:endParaRPr>
          </a:p>
        </p:txBody>
      </p:sp>
      <p:sp>
        <p:nvSpPr>
          <p:cNvPr id="466" name="Google Shape;466;p19"/>
          <p:cNvSpPr txBox="1">
            <a:spLocks noGrp="1"/>
          </p:cNvSpPr>
          <p:nvPr>
            <p:ph type="sldNum" idx="12"/>
          </p:nvPr>
        </p:nvSpPr>
        <p:spPr>
          <a:xfrm>
            <a:off x="8462729" y="4714800"/>
            <a:ext cx="644100" cy="393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>
              <a:buSzPts val="1800"/>
            </a:pPr>
            <a:fld id="{00000000-1234-1234-1234-123412341234}" type="slidenum">
              <a:rPr lang="en-IN" sz="1500">
                <a:ea typeface="Cambria"/>
                <a:cs typeface="Cambria"/>
                <a:sym typeface="Cambria"/>
              </a:rPr>
              <a:pPr>
                <a:buSzPts val="1800"/>
              </a:pPr>
              <a:t>61</a:t>
            </a:fld>
            <a:endParaRPr sz="1500">
              <a:ea typeface="Cambria"/>
              <a:cs typeface="Cambria"/>
              <a:sym typeface="Cambria"/>
            </a:endParaRPr>
          </a:p>
        </p:txBody>
      </p:sp>
      <p:sp>
        <p:nvSpPr>
          <p:cNvPr id="467" name="Google Shape;467;p19"/>
          <p:cNvSpPr txBox="1"/>
          <p:nvPr/>
        </p:nvSpPr>
        <p:spPr>
          <a:xfrm>
            <a:off x="1645749" y="4661763"/>
            <a:ext cx="5730879" cy="346218"/>
          </a:xfrm>
          <a:prstGeom prst="rect">
            <a:avLst/>
          </a:prstGeom>
          <a:solidFill>
            <a:srgbClr val="FFA19F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68569" tIns="34275" rIns="68569" bIns="34275" anchor="ctr" anchorCtr="0">
            <a:spAutoFit/>
          </a:bodyPr>
          <a:lstStyle/>
          <a:p>
            <a:pPr algn="ctr"/>
            <a:r>
              <a:rPr lang="en-IN" sz="1800">
                <a:solidFill>
                  <a:schemeClr val="dk1"/>
                </a:solidFill>
                <a:latin typeface="Helvetica Neue" panose="020B0604020202020204" charset="0"/>
                <a:ea typeface="Cambria"/>
                <a:cs typeface="Cambria"/>
                <a:sym typeface="Cambria"/>
              </a:rPr>
              <a:t>Commit Late prefetches increases overall MPKI</a:t>
            </a:r>
            <a:endParaRPr sz="1050">
              <a:latin typeface="Helvetica Neue" panose="020B0604020202020204" charset="0"/>
            </a:endParaRPr>
          </a:p>
        </p:txBody>
      </p:sp>
      <p:sp>
        <p:nvSpPr>
          <p:cNvPr id="468" name="Google Shape;468;p19"/>
          <p:cNvSpPr/>
          <p:nvPr/>
        </p:nvSpPr>
        <p:spPr>
          <a:xfrm rot="5400000">
            <a:off x="4983816" y="3366409"/>
            <a:ext cx="91498" cy="1937743"/>
          </a:xfrm>
          <a:prstGeom prst="rightBracket">
            <a:avLst>
              <a:gd name="adj" fmla="val 8333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endParaRPr sz="1259">
              <a:solidFill>
                <a:schemeClr val="dk1"/>
              </a:solidFill>
              <a:latin typeface="Helvetica Neue" panose="020B0604020202020204" charset="0"/>
              <a:ea typeface="Cambria"/>
              <a:cs typeface="Cambria"/>
              <a:sym typeface="Cambria"/>
            </a:endParaRPr>
          </a:p>
        </p:txBody>
      </p:sp>
      <p:sp>
        <p:nvSpPr>
          <p:cNvPr id="469" name="Google Shape;469;p19"/>
          <p:cNvSpPr txBox="1"/>
          <p:nvPr/>
        </p:nvSpPr>
        <p:spPr>
          <a:xfrm>
            <a:off x="4873718" y="4377429"/>
            <a:ext cx="318837" cy="262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IN" sz="1259">
                <a:latin typeface="Helvetica Neue" panose="020B0604020202020204" charset="0"/>
                <a:ea typeface="Cambria"/>
                <a:cs typeface="Cambria"/>
                <a:sym typeface="Cambria"/>
              </a:rPr>
              <a:t>L2</a:t>
            </a:r>
            <a:endParaRPr sz="1050">
              <a:latin typeface="Helvetica Neue" panose="020B0604020202020204" charset="0"/>
            </a:endParaRPr>
          </a:p>
        </p:txBody>
      </p:sp>
      <p:sp>
        <p:nvSpPr>
          <p:cNvPr id="470" name="Google Shape;470;p19"/>
          <p:cNvSpPr txBox="1"/>
          <p:nvPr/>
        </p:nvSpPr>
        <p:spPr>
          <a:xfrm>
            <a:off x="6756779" y="319673"/>
            <a:ext cx="2346959" cy="484718"/>
          </a:xfrm>
          <a:prstGeom prst="rect">
            <a:avLst/>
          </a:prstGeom>
          <a:solidFill>
            <a:schemeClr val="accent5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IN" sz="1350" dirty="0">
                <a:solidFill>
                  <a:schemeClr val="lt1"/>
                </a:solidFill>
                <a:latin typeface="Helvetica Neue" panose="020B0604020202020204" charset="0"/>
                <a:ea typeface="Cambria"/>
                <a:cs typeface="Cambria"/>
                <a:sym typeface="Cambria"/>
              </a:rPr>
              <a:t>Timely prefetch if prefetcher trained on-access</a:t>
            </a:r>
            <a:endParaRPr sz="1050" dirty="0">
              <a:latin typeface="Helvetica Neue" panose="020B0604020202020204" charset="0"/>
            </a:endParaRPr>
          </a:p>
        </p:txBody>
      </p:sp>
      <p:sp>
        <p:nvSpPr>
          <p:cNvPr id="471" name="Google Shape;471;p19"/>
          <p:cNvSpPr txBox="1"/>
          <p:nvPr/>
        </p:nvSpPr>
        <p:spPr>
          <a:xfrm>
            <a:off x="7241260" y="-68446821"/>
            <a:ext cx="2133151" cy="650532"/>
          </a:xfrm>
          <a:prstGeom prst="rect">
            <a:avLst/>
          </a:prstGeom>
          <a:solidFill>
            <a:schemeClr val="accent5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IN" sz="1259">
                <a:solidFill>
                  <a:schemeClr val="lt1"/>
                </a:solidFill>
                <a:latin typeface="Helvetica Neue" panose="020B0604020202020204" charset="0"/>
                <a:ea typeface="Cambria"/>
                <a:cs typeface="Cambria"/>
                <a:sym typeface="Cambria"/>
              </a:rPr>
              <a:t>Timely prefetch if prefetcher trained on-access</a:t>
            </a:r>
            <a:endParaRPr sz="1050">
              <a:latin typeface="Helvetica Neue" panose="020B0604020202020204" charset="0"/>
            </a:endParaRPr>
          </a:p>
        </p:txBody>
      </p:sp>
      <p:cxnSp>
        <p:nvCxnSpPr>
          <p:cNvPr id="472" name="Google Shape;472;p19"/>
          <p:cNvCxnSpPr/>
          <p:nvPr/>
        </p:nvCxnSpPr>
        <p:spPr>
          <a:xfrm>
            <a:off x="6403244" y="1067380"/>
            <a:ext cx="765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triangle" w="med" len="med"/>
            <a:tailEnd type="none" w="sm" len="sm"/>
          </a:ln>
        </p:spPr>
      </p:cxnSp>
      <p:cxnSp>
        <p:nvCxnSpPr>
          <p:cNvPr id="473" name="Google Shape;473;p19"/>
          <p:cNvCxnSpPr/>
          <p:nvPr/>
        </p:nvCxnSpPr>
        <p:spPr>
          <a:xfrm>
            <a:off x="6616563" y="1456815"/>
            <a:ext cx="552281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triangle" w="med" len="med"/>
            <a:tailEnd type="none" w="sm" len="sm"/>
          </a:ln>
        </p:spPr>
      </p:cxnSp>
      <p:sp>
        <p:nvSpPr>
          <p:cNvPr id="474" name="Google Shape;474;p19"/>
          <p:cNvSpPr txBox="1"/>
          <p:nvPr/>
        </p:nvSpPr>
        <p:spPr>
          <a:xfrm>
            <a:off x="7130856" y="917039"/>
            <a:ext cx="2133151" cy="262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IN" sz="1259" dirty="0">
                <a:latin typeface="Helvetica Neue" panose="020B0604020202020204" charset="0"/>
                <a:ea typeface="Cambria"/>
                <a:cs typeface="Cambria"/>
                <a:sym typeface="Cambria"/>
              </a:rPr>
              <a:t>Not prefetched on-commit</a:t>
            </a:r>
            <a:endParaRPr sz="1050" dirty="0">
              <a:latin typeface="Helvetica Neue" panose="020B0604020202020204" charset="0"/>
            </a:endParaRPr>
          </a:p>
        </p:txBody>
      </p:sp>
      <p:sp>
        <p:nvSpPr>
          <p:cNvPr id="475" name="Google Shape;475;p19"/>
          <p:cNvSpPr txBox="1"/>
          <p:nvPr/>
        </p:nvSpPr>
        <p:spPr>
          <a:xfrm>
            <a:off x="7134524" y="1329962"/>
            <a:ext cx="2321895" cy="262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IN" sz="1259" dirty="0">
                <a:latin typeface="Helvetica Neue" panose="020B0604020202020204" charset="0"/>
                <a:ea typeface="Cambria"/>
                <a:cs typeface="Cambria"/>
                <a:sym typeface="Cambria"/>
              </a:rPr>
              <a:t>Prefetched late on-commit</a:t>
            </a:r>
            <a:endParaRPr sz="1050" dirty="0">
              <a:latin typeface="Helvetica Neue" panose="020B060402020202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2"/>
          <p:cNvSpPr txBox="1">
            <a:spLocks noGrp="1"/>
          </p:cNvSpPr>
          <p:nvPr>
            <p:ph type="title"/>
          </p:nvPr>
        </p:nvSpPr>
        <p:spPr>
          <a:xfrm>
            <a:off x="99076" y="207078"/>
            <a:ext cx="8520600" cy="5727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 dirty="0">
                <a:latin typeface="Helvetica Neue"/>
                <a:ea typeface="Helvetica Neue"/>
                <a:cs typeface="Helvetica Neue"/>
                <a:sym typeface="Helvetica Neue"/>
              </a:rPr>
              <a:t>Security – Pe</a:t>
            </a:r>
            <a:r>
              <a:rPr lang="en" sz="3200" dirty="0"/>
              <a:t>rformance cost</a:t>
            </a:r>
            <a:endParaRPr sz="3200" b="1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2" name="Google Shape;72;p12"/>
          <p:cNvSpPr txBox="1">
            <a:spLocks noGrp="1"/>
          </p:cNvSpPr>
          <p:nvPr>
            <p:ph type="sldNum" idx="12"/>
          </p:nvPr>
        </p:nvSpPr>
        <p:spPr>
          <a:xfrm>
            <a:off x="8462729" y="4714800"/>
            <a:ext cx="644100" cy="393600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1C4BEF61-4B13-CF08-134C-50DF770D52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8794" y="1699677"/>
            <a:ext cx="1682626" cy="168262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D7759D5-CB9C-CEB3-10AF-25824DCFAB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4646" y="1699677"/>
            <a:ext cx="1856774" cy="185677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2568ED5-1B22-02D8-34DD-49C7502248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3328884" y="2259337"/>
            <a:ext cx="927672" cy="92767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A882BA6-5DEE-5CFC-2CA3-F251D11A9F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6459" y="2534084"/>
            <a:ext cx="563594" cy="563594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9275E7CF-2DB4-3FA0-75E3-E0C92023357F}"/>
              </a:ext>
            </a:extLst>
          </p:cNvPr>
          <p:cNvSpPr/>
          <p:nvPr/>
        </p:nvSpPr>
        <p:spPr>
          <a:xfrm rot="10800000">
            <a:off x="1584027" y="2692229"/>
            <a:ext cx="1829673" cy="247303"/>
          </a:xfrm>
          <a:prstGeom prst="rightArrow">
            <a:avLst>
              <a:gd name="adj1" fmla="val 35745"/>
              <a:gd name="adj2" fmla="val 52546"/>
            </a:avLst>
          </a:prstGeom>
          <a:ln w="12700"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B9F445C-48A2-D57C-7C45-B0B8DCD8E0C8}"/>
              </a:ext>
            </a:extLst>
          </p:cNvPr>
          <p:cNvSpPr txBox="1"/>
          <p:nvPr/>
        </p:nvSpPr>
        <p:spPr>
          <a:xfrm>
            <a:off x="1829756" y="2133974"/>
            <a:ext cx="1499128" cy="40011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sz="2000">
                <a:solidFill>
                  <a:schemeClr val="lt1"/>
                </a:solidFill>
                <a:latin typeface="Helvetica Neue" panose="020B0604020202020204" charset="0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/>
              <a:t>Prefetchers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2C2A5C4D-521F-6997-88B7-7B2491926B5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H="1">
            <a:off x="1655896" y="3840848"/>
            <a:ext cx="2047875" cy="10287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65C375B7-E79B-C4C3-5819-7CACCAEAB42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15054544">
            <a:off x="2267406" y="4454302"/>
            <a:ext cx="447675" cy="6381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A8B5CF4-D5EE-05FE-1335-BF4AAF1E6E5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970401" y="3909060"/>
            <a:ext cx="960488" cy="960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4129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2"/>
          <p:cNvSpPr txBox="1">
            <a:spLocks noGrp="1"/>
          </p:cNvSpPr>
          <p:nvPr>
            <p:ph type="title"/>
          </p:nvPr>
        </p:nvSpPr>
        <p:spPr>
          <a:xfrm>
            <a:off x="152471" y="170617"/>
            <a:ext cx="8520600" cy="5727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 dirty="0">
                <a:latin typeface="Helvetica Neue"/>
                <a:ea typeface="Helvetica Neue"/>
                <a:cs typeface="Helvetica Neue"/>
                <a:sym typeface="Helvetica Neue"/>
              </a:rPr>
              <a:t>Secure prefetching – performance cost</a:t>
            </a:r>
            <a:endParaRPr sz="3200" b="1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2" name="Google Shape;72;p12"/>
          <p:cNvSpPr txBox="1">
            <a:spLocks noGrp="1"/>
          </p:cNvSpPr>
          <p:nvPr>
            <p:ph type="sldNum" idx="12"/>
          </p:nvPr>
        </p:nvSpPr>
        <p:spPr>
          <a:xfrm>
            <a:off x="8462729" y="4714800"/>
            <a:ext cx="644100" cy="393600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1C4BEF61-4B13-CF08-134C-50DF770D52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8794" y="1699677"/>
            <a:ext cx="1682626" cy="168262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D7759D5-CB9C-CEB3-10AF-25824DCFAB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4646" y="1699677"/>
            <a:ext cx="1856774" cy="185677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103EA55-8F4E-AA5B-9A8A-BB93266D1D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30477" y="1811786"/>
            <a:ext cx="1673499" cy="1673499"/>
          </a:xfrm>
          <a:prstGeom prst="rect">
            <a:avLst/>
          </a:prstGeom>
        </p:spPr>
      </p:pic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6BA89D0A-01B3-4A82-9190-1C110FAE763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31502253"/>
              </p:ext>
            </p:extLst>
          </p:nvPr>
        </p:nvGraphicFramePr>
        <p:xfrm>
          <a:off x="1813921" y="1115032"/>
          <a:ext cx="5610386" cy="31851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5" name="Google Shape;420;p35">
            <a:extLst>
              <a:ext uri="{FF2B5EF4-FFF2-40B4-BE49-F238E27FC236}">
                <a16:creationId xmlns:a16="http://schemas.microsoft.com/office/drawing/2014/main" id="{76623863-212F-D685-2809-708680D1E385}"/>
              </a:ext>
            </a:extLst>
          </p:cNvPr>
          <p:cNvSpPr/>
          <p:nvPr/>
        </p:nvSpPr>
        <p:spPr>
          <a:xfrm rot="2029502">
            <a:off x="6701615" y="1637662"/>
            <a:ext cx="647766" cy="466158"/>
          </a:xfrm>
          <a:prstGeom prst="curvedDownArrow">
            <a:avLst>
              <a:gd name="adj1" fmla="val 20210"/>
              <a:gd name="adj2" fmla="val 50000"/>
              <a:gd name="adj3" fmla="val 25000"/>
            </a:avLst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6" name="Google Shape;421;p35">
            <a:extLst>
              <a:ext uri="{FF2B5EF4-FFF2-40B4-BE49-F238E27FC236}">
                <a16:creationId xmlns:a16="http://schemas.microsoft.com/office/drawing/2014/main" id="{3587A098-BEA6-BAF6-B167-592572047787}"/>
              </a:ext>
            </a:extLst>
          </p:cNvPr>
          <p:cNvSpPr txBox="1"/>
          <p:nvPr/>
        </p:nvSpPr>
        <p:spPr>
          <a:xfrm>
            <a:off x="5947813" y="905796"/>
            <a:ext cx="3047213" cy="461635"/>
          </a:xfrm>
          <a:prstGeom prst="rect">
            <a:avLst/>
          </a:prstGeom>
          <a:solidFill>
            <a:srgbClr val="FF0000"/>
          </a:solidFill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Helvetica Neue"/>
                <a:ea typeface="Helvetica Neue"/>
                <a:cs typeface="Helvetica Neue"/>
                <a:sym typeface="Helvetica Neue"/>
              </a:rPr>
              <a:t>11% perf. </a:t>
            </a:r>
            <a:r>
              <a:rPr lang="en-IN" sz="1800" dirty="0">
                <a:latin typeface="Helvetica Neue"/>
                <a:ea typeface="Helvetica Neue"/>
                <a:cs typeface="Helvetica Neue"/>
                <a:sym typeface="Helvetica Neue"/>
              </a:rPr>
              <a:t>d</a:t>
            </a:r>
            <a:r>
              <a:rPr lang="en" sz="1800" dirty="0">
                <a:latin typeface="Helvetica Neue"/>
                <a:ea typeface="Helvetica Neue"/>
                <a:cs typeface="Helvetica Neue"/>
                <a:sym typeface="Helvetica Neue"/>
              </a:rPr>
              <a:t>rop on average</a:t>
            </a:r>
            <a:endParaRPr sz="1800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702CD0-625D-AA50-772C-0743E63A5C06}"/>
              </a:ext>
            </a:extLst>
          </p:cNvPr>
          <p:cNvSpPr txBox="1"/>
          <p:nvPr/>
        </p:nvSpPr>
        <p:spPr>
          <a:xfrm>
            <a:off x="1190247" y="4524493"/>
            <a:ext cx="6031292" cy="369332"/>
          </a:xfrm>
          <a:prstGeom prst="rect">
            <a:avLst/>
          </a:prstGeom>
          <a:solidFill>
            <a:schemeClr val="bg1"/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1" u="none" strike="noStrike" dirty="0">
                <a:solidFill>
                  <a:srgbClr val="000000"/>
                </a:solidFill>
                <a:effectLst/>
                <a:latin typeface="Helvetica Neue" panose="020B0604020202020204" charset="0"/>
              </a:rPr>
              <a:t>*Intel and AMD spent three years to get 3% improvement </a:t>
            </a:r>
            <a:endParaRPr lang="en-IN" sz="1800" i="1" dirty="0">
              <a:latin typeface="Helvetica Neue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43436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3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C0B7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365125" marR="0" lvl="0" indent="45720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b="1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       How it started?</a:t>
            </a:r>
            <a:endParaRPr sz="4400" i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7" name="Google Shape;437;p37"/>
          <p:cNvSpPr txBox="1"/>
          <p:nvPr/>
        </p:nvSpPr>
        <p:spPr>
          <a:xfrm>
            <a:off x="968962" y="3055759"/>
            <a:ext cx="38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88099095"/>
      </p:ext>
    </p:extLst>
  </p:cSld>
  <p:clrMapOvr>
    <a:masterClrMapping/>
  </p:clrMapOvr>
</p:sld>
</file>

<file path=ppt/theme/theme1.xml><?xml version="1.0" encoding="utf-8"?>
<a:theme xmlns:a="http://schemas.openxmlformats.org/drawingml/2006/main" name="cs773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7112</TotalTime>
  <Words>2141</Words>
  <Application>Microsoft Office PowerPoint</Application>
  <PresentationFormat>On-screen Show (16:9)</PresentationFormat>
  <Paragraphs>713</Paragraphs>
  <Slides>61</Slides>
  <Notes>60</Notes>
  <HiddenSlides>3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71" baseType="lpstr">
      <vt:lpstr>Bahnschrift Light Condensed</vt:lpstr>
      <vt:lpstr>Cambria Math</vt:lpstr>
      <vt:lpstr>Helvetica Neue</vt:lpstr>
      <vt:lpstr>Courier New</vt:lpstr>
      <vt:lpstr>Cambria</vt:lpstr>
      <vt:lpstr>Arial</vt:lpstr>
      <vt:lpstr>Calibri</vt:lpstr>
      <vt:lpstr>Monotype Corsiva</vt:lpstr>
      <vt:lpstr>Wingdings</vt:lpstr>
      <vt:lpstr>cs773</vt:lpstr>
      <vt:lpstr>Do not Forget Hardware Prefetching When Designing Secure Cache Systems   Sumon Nath | 21Q050007 Guided by Biswabandan Panda</vt:lpstr>
      <vt:lpstr>Thesis committee</vt:lpstr>
      <vt:lpstr>Need for Speed</vt:lpstr>
      <vt:lpstr>Microarchitecture optimizations</vt:lpstr>
      <vt:lpstr>What about security?</vt:lpstr>
      <vt:lpstr>What about security?</vt:lpstr>
      <vt:lpstr>Security – Performance cost</vt:lpstr>
      <vt:lpstr>Secure prefetching – performance cost</vt:lpstr>
      <vt:lpstr>PowerPoint Presentation</vt:lpstr>
      <vt:lpstr>The Year 2018  </vt:lpstr>
      <vt:lpstr>In recent years: Speculative Execution Attacks </vt:lpstr>
      <vt:lpstr>Branch Predictor and speculative execution</vt:lpstr>
      <vt:lpstr>Spectre variant I</vt:lpstr>
      <vt:lpstr>Spectre variant I</vt:lpstr>
      <vt:lpstr>Spectre variant I</vt:lpstr>
      <vt:lpstr>Spectre variant I</vt:lpstr>
      <vt:lpstr>Timeline of a speculative execution attack</vt:lpstr>
      <vt:lpstr>Current mitigations</vt:lpstr>
      <vt:lpstr>Current mitigations</vt:lpstr>
      <vt:lpstr>Current mitigations</vt:lpstr>
      <vt:lpstr>Current mitigations</vt:lpstr>
      <vt:lpstr>Microarchitecture mitigations</vt:lpstr>
      <vt:lpstr>The good one: GhostMinion</vt:lpstr>
      <vt:lpstr>Devil is in the details </vt:lpstr>
      <vt:lpstr>Is prefetching secure?</vt:lpstr>
      <vt:lpstr>Is prefetching secure?</vt:lpstr>
      <vt:lpstr>The cost of secure cache system</vt:lpstr>
      <vt:lpstr>PowerPoint Presentation</vt:lpstr>
      <vt:lpstr>Our goal, insights and contributions</vt:lpstr>
      <vt:lpstr>Problem 1: Increased traffic</vt:lpstr>
      <vt:lpstr>Problem 1: Impact of secure cache system</vt:lpstr>
      <vt:lpstr>Problem 1: Impact of secure cache system</vt:lpstr>
      <vt:lpstr>Increase in miss latency</vt:lpstr>
      <vt:lpstr>Redundant requests to cache system</vt:lpstr>
      <vt:lpstr>Enhancement 1: Secure update filter (SUF)</vt:lpstr>
      <vt:lpstr>Enhancement 1: Secure update filter (SUF)</vt:lpstr>
      <vt:lpstr>Enhancement 1: Secure update filter (SUF)</vt:lpstr>
      <vt:lpstr>Berti prefetcher</vt:lpstr>
      <vt:lpstr>Berti Training</vt:lpstr>
      <vt:lpstr>Berti: Insecure </vt:lpstr>
      <vt:lpstr>Berti: Insecure </vt:lpstr>
      <vt:lpstr>Berti: On-commit</vt:lpstr>
      <vt:lpstr>Berti: On-commit</vt:lpstr>
      <vt:lpstr>Berti: On-commit</vt:lpstr>
      <vt:lpstr>Berti: On-commit [Problem 2]</vt:lpstr>
      <vt:lpstr>Timely Secure Berti [Enhancement 2]</vt:lpstr>
      <vt:lpstr>Timely Secure Berti (TSB)</vt:lpstr>
      <vt:lpstr>SUF + TSB in nutshell</vt:lpstr>
      <vt:lpstr>Applicability</vt:lpstr>
      <vt:lpstr>Evaluation setup</vt:lpstr>
      <vt:lpstr>Performance improvement</vt:lpstr>
      <vt:lpstr>Power reduction</vt:lpstr>
      <vt:lpstr>Multi-core performance</vt:lpstr>
      <vt:lpstr>Non-self timing prefetchers</vt:lpstr>
      <vt:lpstr>Conclusion</vt:lpstr>
      <vt:lpstr>Response to external reviewer</vt:lpstr>
      <vt:lpstr>Acknowledgements</vt:lpstr>
      <vt:lpstr>Thank You</vt:lpstr>
      <vt:lpstr>Towards 100% hit rate: Hardware Prefetching</vt:lpstr>
      <vt:lpstr>How this affects you?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 not Forget Hardware Prefetching When Designing Secure Cache Systems  Sumon Nath, advised by Biswabandan Panda</dc:title>
  <dc:creator>Andrea Furtado</dc:creator>
  <cp:lastModifiedBy>Andrea Furtado</cp:lastModifiedBy>
  <cp:revision>9</cp:revision>
  <dcterms:modified xsi:type="dcterms:W3CDTF">2024-06-27T19:32:09Z</dcterms:modified>
</cp:coreProperties>
</file>